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8FD091-57B8-4299-B33D-DC89A0432B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24088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58435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492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996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0458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3711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582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03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7380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1173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3375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2426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4461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6266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9035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0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35.6701 %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6424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894064-0431-4E39-A9A1-1BA2359A3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Faden Media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9AA7E-5637-4F08-A1C7-B796F53E8A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050671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20180607_105626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Twitter Key Metrics Table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Faden Media</dc:title>
  <dc:creator>Administrator</dc:creator>
  <cp:lastModifiedBy>Administrator</cp:lastModifiedBy>
  <cp:revision>1</cp:revision>
  <dcterms:created xsi:type="dcterms:W3CDTF">2018-06-07T10:56:27Z</dcterms:created>
  <dcterms:modified xsi:type="dcterms:W3CDTF">2018-06-07T10:56:32Z</dcterms:modified>
</cp:coreProperties>
</file>