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594</c:v>
                </c:pt>
                <c:pt idx="1">
                  <c:v>595</c:v>
                </c:pt>
                <c:pt idx="2">
                  <c:v>595</c:v>
                </c:pt>
                <c:pt idx="3">
                  <c:v>595</c:v>
                </c:pt>
                <c:pt idx="4">
                  <c:v>595</c:v>
                </c:pt>
                <c:pt idx="5">
                  <c:v>596</c:v>
                </c:pt>
                <c:pt idx="6">
                  <c:v>596</c:v>
                </c:pt>
                <c:pt idx="7">
                  <c:v>594</c:v>
                </c:pt>
                <c:pt idx="8">
                  <c:v>592</c:v>
                </c:pt>
                <c:pt idx="9">
                  <c:v>699</c:v>
                </c:pt>
                <c:pt idx="10">
                  <c:v>752</c:v>
                </c:pt>
                <c:pt idx="11">
                  <c:v>761</c:v>
                </c:pt>
                <c:pt idx="12">
                  <c:v>763</c:v>
                </c:pt>
                <c:pt idx="13">
                  <c:v>764</c:v>
                </c:pt>
                <c:pt idx="14">
                  <c:v>809</c:v>
                </c:pt>
                <c:pt idx="15">
                  <c:v>855</c:v>
                </c:pt>
                <c:pt idx="16">
                  <c:v>866</c:v>
                </c:pt>
                <c:pt idx="17">
                  <c:v>873</c:v>
                </c:pt>
                <c:pt idx="18">
                  <c:v>879</c:v>
                </c:pt>
                <c:pt idx="19">
                  <c:v>881</c:v>
                </c:pt>
                <c:pt idx="20">
                  <c:v>883</c:v>
                </c:pt>
                <c:pt idx="21">
                  <c:v>885</c:v>
                </c:pt>
                <c:pt idx="22">
                  <c:v>888</c:v>
                </c:pt>
                <c:pt idx="23">
                  <c:v>888</c:v>
                </c:pt>
                <c:pt idx="24">
                  <c:v>888</c:v>
                </c:pt>
                <c:pt idx="25">
                  <c:v>889</c:v>
                </c:pt>
                <c:pt idx="26">
                  <c:v>889</c:v>
                </c:pt>
                <c:pt idx="27">
                  <c:v>886</c:v>
                </c:pt>
                <c:pt idx="28">
                  <c:v>886</c:v>
                </c:pt>
                <c:pt idx="29">
                  <c:v>887</c:v>
                </c:pt>
                <c:pt idx="30">
                  <c:v>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4E-4188-A484-57C3DFACD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53608"/>
        <c:axId val="283752952"/>
      </c:lineChart>
      <c:dateAx>
        <c:axId val="28375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2952"/>
        <c:crosses val="autoZero"/>
        <c:auto val="1"/>
        <c:lblOffset val="100"/>
        <c:baseTimeUnit val="days"/>
      </c:dateAx>
      <c:valAx>
        <c:axId val="28375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58142-7AFE-4464-BE73-F2F9ED71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3B98E-F81D-4C42-BF23-D07D456720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9733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339EB-0794-4536-913D-C7DE477C2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23C1E-2B76-483E-8FE9-6E826BB3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76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20180607_105607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Faden Media</dc:title>
  <dc:creator>Administrator</dc:creator>
  <cp:lastModifiedBy>Administrator</cp:lastModifiedBy>
  <cp:revision>1</cp:revision>
  <dcterms:created xsi:type="dcterms:W3CDTF">2018-06-07T10:56:07Z</dcterms:created>
  <dcterms:modified xsi:type="dcterms:W3CDTF">2018-06-07T10:56:12Z</dcterms:modified>
</cp:coreProperties>
</file>