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977</c:v>
                </c:pt>
                <c:pt idx="1">
                  <c:v>978</c:v>
                </c:pt>
                <c:pt idx="2">
                  <c:v>979</c:v>
                </c:pt>
                <c:pt idx="3">
                  <c:v>978</c:v>
                </c:pt>
                <c:pt idx="4">
                  <c:v>980</c:v>
                </c:pt>
                <c:pt idx="5">
                  <c:v>981</c:v>
                </c:pt>
                <c:pt idx="6">
                  <c:v>984</c:v>
                </c:pt>
                <c:pt idx="7">
                  <c:v>984</c:v>
                </c:pt>
                <c:pt idx="8">
                  <c:v>983</c:v>
                </c:pt>
                <c:pt idx="9">
                  <c:v>984</c:v>
                </c:pt>
                <c:pt idx="10">
                  <c:v>983</c:v>
                </c:pt>
                <c:pt idx="11">
                  <c:v>983</c:v>
                </c:pt>
                <c:pt idx="12">
                  <c:v>984</c:v>
                </c:pt>
                <c:pt idx="13">
                  <c:v>987</c:v>
                </c:pt>
                <c:pt idx="14">
                  <c:v>988</c:v>
                </c:pt>
                <c:pt idx="15">
                  <c:v>988</c:v>
                </c:pt>
                <c:pt idx="16">
                  <c:v>989</c:v>
                </c:pt>
                <c:pt idx="17">
                  <c:v>993</c:v>
                </c:pt>
                <c:pt idx="18">
                  <c:v>995</c:v>
                </c:pt>
                <c:pt idx="19">
                  <c:v>995</c:v>
                </c:pt>
                <c:pt idx="20">
                  <c:v>995</c:v>
                </c:pt>
                <c:pt idx="21">
                  <c:v>997</c:v>
                </c:pt>
                <c:pt idx="22">
                  <c:v>998</c:v>
                </c:pt>
                <c:pt idx="23">
                  <c:v>999</c:v>
                </c:pt>
                <c:pt idx="24">
                  <c:v>1000</c:v>
                </c:pt>
                <c:pt idx="25">
                  <c:v>1002</c:v>
                </c:pt>
                <c:pt idx="26">
                  <c:v>1000</c:v>
                </c:pt>
                <c:pt idx="27">
                  <c:v>1000</c:v>
                </c:pt>
                <c:pt idx="28">
                  <c:v>1004</c:v>
                </c:pt>
                <c:pt idx="29">
                  <c:v>1005</c:v>
                </c:pt>
                <c:pt idx="30">
                  <c:v>1004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B3-4EDC-8B64-30621D5459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094712"/>
        <c:axId val="284156800"/>
      </c:lineChart>
      <c:dateAx>
        <c:axId val="287094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56800"/>
        <c:crosses val="autoZero"/>
        <c:auto val="1"/>
        <c:lblOffset val="100"/>
        <c:baseTimeUnit val="days"/>
      </c:dateAx>
      <c:valAx>
        <c:axId val="28415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09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90DB0-4952-41A5-AE4B-C86286AB5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000E2C-BED6-4D39-A58D-D5868C4FD7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84142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B9329-8344-48CC-930E-CA87EF620B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616FB8-A5E8-4B1D-9FF4-7D125F81A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522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20180607_105420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Renault</dc:title>
  <dc:creator>Administrator</dc:creator>
  <cp:lastModifiedBy>Administrator</cp:lastModifiedBy>
  <cp:revision>1</cp:revision>
  <dcterms:created xsi:type="dcterms:W3CDTF">2018-06-07T10:54:21Z</dcterms:created>
  <dcterms:modified xsi:type="dcterms:W3CDTF">2018-06-07T10:54:25Z</dcterms:modified>
</cp:coreProperties>
</file>