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4DEF52-6285-4859-A389-383B1C3EB0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2727205"/>
              </p:ext>
            </p:extLst>
          </p:nvPr>
        </p:nvGraphicFramePr>
        <p:xfrm>
          <a:off x="457200" y="1468438"/>
          <a:ext cx="8188452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1197198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04758994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7745287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50464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59335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672960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19737048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15574530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0967194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78724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7367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fadenmedia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3.6832 %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643875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864996B-A0AE-4FC4-A9B5-55180A352F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Faden Media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680DEE-6E5B-4F6A-915C-25EEA65265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99688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20180607_105100</Template>
  <TotalTime>0</TotalTime>
  <Words>31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Lato</vt:lpstr>
      <vt:lpstr>quintly_template</vt:lpstr>
      <vt:lpstr>Instagram Key Metrics Table | Faden Media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Faden Media</dc:title>
  <dc:creator>Administrator</dc:creator>
  <cp:lastModifiedBy>Administrator</cp:lastModifiedBy>
  <cp:revision>1</cp:revision>
  <dcterms:created xsi:type="dcterms:W3CDTF">2018-06-07T10:51:37Z</dcterms:created>
  <dcterms:modified xsi:type="dcterms:W3CDTF">2018-06-07T10:51:42Z</dcterms:modified>
</cp:coreProperties>
</file>