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1.3299000000000001</c:v>
                </c:pt>
                <c:pt idx="2">
                  <c:v>2.1461000000000001</c:v>
                </c:pt>
                <c:pt idx="3">
                  <c:v>0</c:v>
                </c:pt>
                <c:pt idx="4">
                  <c:v>0</c:v>
                </c:pt>
                <c:pt idx="5">
                  <c:v>2.1417999999999999</c:v>
                </c:pt>
                <c:pt idx="6">
                  <c:v>2.1374</c:v>
                </c:pt>
                <c:pt idx="7">
                  <c:v>1.2195</c:v>
                </c:pt>
                <c:pt idx="8">
                  <c:v>1.2201</c:v>
                </c:pt>
                <c:pt idx="9">
                  <c:v>1.3218000000000001</c:v>
                </c:pt>
                <c:pt idx="10">
                  <c:v>0</c:v>
                </c:pt>
                <c:pt idx="11">
                  <c:v>0</c:v>
                </c:pt>
                <c:pt idx="12">
                  <c:v>1.6268</c:v>
                </c:pt>
                <c:pt idx="13">
                  <c:v>1.6234999999999999</c:v>
                </c:pt>
                <c:pt idx="14">
                  <c:v>0</c:v>
                </c:pt>
                <c:pt idx="15">
                  <c:v>0</c:v>
                </c:pt>
                <c:pt idx="16">
                  <c:v>1.8815999999999999</c:v>
                </c:pt>
                <c:pt idx="17">
                  <c:v>0</c:v>
                </c:pt>
                <c:pt idx="18">
                  <c:v>0</c:v>
                </c:pt>
                <c:pt idx="19">
                  <c:v>2.5125999999999999</c:v>
                </c:pt>
                <c:pt idx="20">
                  <c:v>2.1105999999999998</c:v>
                </c:pt>
                <c:pt idx="21">
                  <c:v>0.60240000000000005</c:v>
                </c:pt>
                <c:pt idx="22">
                  <c:v>0</c:v>
                </c:pt>
                <c:pt idx="23">
                  <c:v>0.60089999999999999</c:v>
                </c:pt>
                <c:pt idx="24">
                  <c:v>0</c:v>
                </c:pt>
                <c:pt idx="25">
                  <c:v>0</c:v>
                </c:pt>
                <c:pt idx="26">
                  <c:v>0.999</c:v>
                </c:pt>
                <c:pt idx="27">
                  <c:v>1.3</c:v>
                </c:pt>
                <c:pt idx="28">
                  <c:v>0.84830000000000005</c:v>
                </c:pt>
                <c:pt idx="29">
                  <c:v>1.3936999999999999</c:v>
                </c:pt>
                <c:pt idx="30">
                  <c:v>1.0951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4E-44D8-819B-6925F5E52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54664"/>
        <c:axId val="270343832"/>
      </c:lineChart>
      <c:dateAx>
        <c:axId val="274854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343832"/>
        <c:crosses val="autoZero"/>
        <c:auto val="1"/>
        <c:lblOffset val="100"/>
        <c:baseTimeUnit val="days"/>
      </c:dateAx>
      <c:valAx>
        <c:axId val="27034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54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CC81C-9156-4AFA-BFB3-9FACBF700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2B45FE-A3CD-4A66-A499-422BF939D8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9940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B478A-BF18-450C-8992-DEFBCCF0E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4277C-53B9-45AF-AFCA-2C6F8CB81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1967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20180607_105007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Renault</dc:title>
  <dc:creator>Administrator</dc:creator>
  <cp:lastModifiedBy>Administrator</cp:lastModifiedBy>
  <cp:revision>1</cp:revision>
  <dcterms:created xsi:type="dcterms:W3CDTF">2018-06-07T10:52:55Z</dcterms:created>
  <dcterms:modified xsi:type="dcterms:W3CDTF">2018-06-07T10:52:59Z</dcterms:modified>
</cp:coreProperties>
</file>