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52A-464C-AC4B-39393E41D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00520"/>
        <c:axId val="288300848"/>
      </c:lineChart>
      <c:catAx>
        <c:axId val="28830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00848"/>
        <c:crosses val="autoZero"/>
        <c:auto val="1"/>
        <c:lblAlgn val="ctr"/>
        <c:lblOffset val="100"/>
        <c:noMultiLvlLbl val="0"/>
      </c:catAx>
      <c:valAx>
        <c:axId val="28830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0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8DF40-891D-44B3-946A-A51F3090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16F43-5266-4C91-B975-F54F0CB04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9072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615A0-D3FC-4A39-AF03-B86CC607E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4DD02-10A1-43D4-9EA3-DB829873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818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20180607_105003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Renault</dc:title>
  <dc:creator>Administrator</dc:creator>
  <cp:lastModifiedBy>Administrator</cp:lastModifiedBy>
  <cp:revision>1</cp:revision>
  <dcterms:created xsi:type="dcterms:W3CDTF">2018-06-07T10:51:46Z</dcterms:created>
  <dcterms:modified xsi:type="dcterms:W3CDTF">2018-06-07T10:51:49Z</dcterms:modified>
</cp:coreProperties>
</file>