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235A29-514A-4DD7-BF03-8A7B0AF053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0042021"/>
              </p:ext>
            </p:extLst>
          </p:nvPr>
        </p:nvGraphicFramePr>
        <p:xfrm>
          <a:off x="457200" y="1468438"/>
          <a:ext cx="8229600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79210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5981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83873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80528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6590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04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- 2018-05-31 16:14:05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07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- 2018-05-30 13:39:15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42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- 2018-05-29 17:56:53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83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- 2018-05-29 14:20:39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53233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4D8E413-E651-41D5-981A-42581BFC6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- 1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506BB-8556-4849-B1CB-223693A0B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211945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5A457C-A64E-4A3D-9C47-1342B3A19E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0634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934288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25894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33032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87265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6718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883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- 2018-05-28 15:55:26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625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- 2018-05-27 14:04:10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‎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رمضان‬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كابتشر‬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‎Check out our latest offers for Ramadan
‎⁦‪#Renault‬⁩ ⁦‪#offers‬⁩ ⁦‪#Ramadan‬⁩ ⁦‪#CAPTUR‬⁩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41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- 2018-05-24 14:51:41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976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- 2018-05-22 23:48:37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22039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6E6C988-255C-41AD-AFCF-CEB7B3F41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- 2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ED9C3-45A4-4BE2-AD02-81A7F6CD76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41287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49DFEE-0C23-4102-AB17-57F7FCD262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795964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182813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57615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08837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43461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7170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23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- 2018-05-21 14:02:00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275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- 2018-05-21 14:01:21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343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- 2018-05-20 10:58:51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61099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16BF7B7-1AEE-4657-A4DF-9B57CAD3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- 3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76A66-C8E2-4EC1-A0A2-E6F994405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37769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772224-FFA0-4349-BE24-C51885E1B8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000872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451868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80381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97134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32341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9913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74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- 2018-05-17 15:44:40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34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- 2018-05-17 15:39:06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932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- 2018-05-17 11:07:36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1039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0F75F3F-0499-4B6D-9548-BC606EB20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- 4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0A762-F9B4-4913-B4D0-796E749AB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64092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0EFDE-6863-4BB2-B69E-1182142A39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066967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0314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5234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28245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28398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4271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396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- 2018-05-17 11:05:20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33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- 2018-05-17 11:04:24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68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- 2018-05-14 16:49:42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006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- 2018-05-13 18:18:34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كوليوس عرض رمضان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https://ar.renault.com.sa/vehicles/new-vehicles/koleos/offers.html?ORIGIN=Helios&amp;MEDIA=HomePage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81945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E33FA31-9F99-4B8A-BCF5-3FFBC589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- 5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43270-086A-4E14-BD1A-50C9F5CC8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243532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759573-5148-483A-B773-D50E82CB49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370763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937097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30459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58137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73144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3350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92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- 2018-05-13 16:08:06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700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- 2018-05-10 16:19:02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840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- 2018-05-09 17:50:07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9464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64D966C-567C-46A4-869A-A8D2A4D0C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- 6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29B5D-C432-493C-8990-B2C6F8B5E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07289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C0C5FC-D0A5-4315-A93E-FDA8864E2E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261145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6259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642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31673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640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1765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23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- 2018-05-08 17:02:46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2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- 2018-05-07 17:51:56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اجعل حياتك على متن رينو داستر أسهل! فهي مليئة بالميزات الموثوقة والمفيدة. وللمزيد. تعرف أكثر على تفاصيل رينو دستر من خلال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https://bit.ly/2IAihyy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#دستر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your life on board easier! We packed the Renault DUSTER with reliable and useful features.
Get to know more details about Renault DUSTER through the link: https://bit.ly/2H18u7J
#Renault #KSA #Cars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1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- 2018-05-06 17:55:44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داستر تقدم جميع ميزات الراحة والعملية على متنها. وللمزيد من التفاصيل اتبع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https://bit.ly/2IAihyy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DUSTER has no shortage of comfortable, practical features on board. For more information follow the link: https://bit.ly/2H18u7J
#Renault #DUSTER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44114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739F67E-EEB8-4AA7-AAA8-2786205CE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- 7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9640F-40F6-47DF-90BC-E51779289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32894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EE5188-3A31-421D-9F30-7D505AED5D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091548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869611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20459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6246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04518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6418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3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- 2018-05-03 17:37:51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تعد رينو علامة تجارية عالمية بارزة تتمتع بتراث يمتد لأكثر من 117 عامًا من التميز والابتكار في مجال السيارات.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a top global brand with a heritage of over 117 years of automotive excellence and innovation 
#Cars #KSA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24445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A1F1A41-6151-47E5-8E98-01F20CF87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- 8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985E1-AA90-4286-B2B5-F835532F83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824587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20180607_104954</Template>
  <TotalTime>1</TotalTime>
  <Words>361</Words>
  <Application>Microsoft Office PowerPoint</Application>
  <PresentationFormat>On-screen Show (4:3)</PresentationFormat>
  <Paragraphs>181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Lato</vt:lpstr>
      <vt:lpstr>Calibri</vt:lpstr>
      <vt:lpstr>Arial</vt:lpstr>
      <vt:lpstr>quintly_template</vt:lpstr>
      <vt:lpstr>Instagram Posts Table | Renault - 1 of 8</vt:lpstr>
      <vt:lpstr>Instagram Posts Table | Renault - 2 of 8</vt:lpstr>
      <vt:lpstr>Instagram Posts Table | Renault - 3 of 8</vt:lpstr>
      <vt:lpstr>Instagram Posts Table | Renault - 4 of 8</vt:lpstr>
      <vt:lpstr>Instagram Posts Table | Renault - 5 of 8</vt:lpstr>
      <vt:lpstr>Instagram Posts Table | Renault - 6 of 8</vt:lpstr>
      <vt:lpstr>Instagram Posts Table | Renault - 7 of 8</vt:lpstr>
      <vt:lpstr>Instagram Posts Table | Renault - 8 of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Renault - 1 of 8</dc:title>
  <dc:creator>Administrator</dc:creator>
  <cp:lastModifiedBy>Administrator</cp:lastModifiedBy>
  <cp:revision>1</cp:revision>
  <dcterms:created xsi:type="dcterms:W3CDTF">2018-06-07T10:49:55Z</dcterms:created>
  <dcterms:modified xsi:type="dcterms:W3CDTF">2018-06-07T10:51:34Z</dcterms:modified>
</cp:coreProperties>
</file>