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13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21</c:v>
                </c:pt>
                <c:pt idx="6">
                  <c:v>21</c:v>
                </c:pt>
                <c:pt idx="7">
                  <c:v>12</c:v>
                </c:pt>
                <c:pt idx="8">
                  <c:v>12</c:v>
                </c:pt>
                <c:pt idx="9">
                  <c:v>13</c:v>
                </c:pt>
                <c:pt idx="10">
                  <c:v>0</c:v>
                </c:pt>
                <c:pt idx="11">
                  <c:v>0</c:v>
                </c:pt>
                <c:pt idx="12">
                  <c:v>16</c:v>
                </c:pt>
                <c:pt idx="13">
                  <c:v>16</c:v>
                </c:pt>
                <c:pt idx="14">
                  <c:v>0</c:v>
                </c:pt>
                <c:pt idx="15">
                  <c:v>0</c:v>
                </c:pt>
                <c:pt idx="16">
                  <c:v>23</c:v>
                </c:pt>
                <c:pt idx="17">
                  <c:v>0</c:v>
                </c:pt>
                <c:pt idx="18">
                  <c:v>0</c:v>
                </c:pt>
                <c:pt idx="19">
                  <c:v>25</c:v>
                </c:pt>
                <c:pt idx="20">
                  <c:v>42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</c:v>
                </c:pt>
                <c:pt idx="27">
                  <c:v>13</c:v>
                </c:pt>
                <c:pt idx="28">
                  <c:v>8</c:v>
                </c:pt>
                <c:pt idx="29">
                  <c:v>14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EA-4516-ACCF-8C2C82895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67744"/>
        <c:axId val="274467088"/>
      </c:lineChart>
      <c:dateAx>
        <c:axId val="27446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7088"/>
        <c:crosses val="autoZero"/>
        <c:auto val="1"/>
        <c:lblOffset val="100"/>
        <c:baseTimeUnit val="days"/>
      </c:dateAx>
      <c:valAx>
        <c:axId val="2744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D005E-ED46-43BD-84E2-B3B1BCB5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C44FEC-B2F3-40A6-91D6-FB57F1539F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8299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3EC95-04E7-4841-8387-4AB9B7E15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6ECC4-30B2-4B9B-A7B3-2B6F366D3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18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20180607_104941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 - Average Interactions Per Post (column)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 | Renault</dc:title>
  <dc:creator>Administrator</dc:creator>
  <cp:lastModifiedBy>Administrator</cp:lastModifiedBy>
  <cp:revision>1</cp:revision>
  <dcterms:created xsi:type="dcterms:W3CDTF">2018-06-07T10:49:47Z</dcterms:created>
  <dcterms:modified xsi:type="dcterms:W3CDTF">2018-06-07T10:49:51Z</dcterms:modified>
</cp:coreProperties>
</file>