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13</c:v>
                </c:pt>
                <c:pt idx="2">
                  <c:v>21</c:v>
                </c:pt>
                <c:pt idx="3">
                  <c:v>0</c:v>
                </c:pt>
                <c:pt idx="4">
                  <c:v>0</c:v>
                </c:pt>
                <c:pt idx="5">
                  <c:v>21</c:v>
                </c:pt>
                <c:pt idx="6">
                  <c:v>21</c:v>
                </c:pt>
                <c:pt idx="7">
                  <c:v>12</c:v>
                </c:pt>
                <c:pt idx="8">
                  <c:v>12</c:v>
                </c:pt>
                <c:pt idx="9">
                  <c:v>13</c:v>
                </c:pt>
                <c:pt idx="10">
                  <c:v>0</c:v>
                </c:pt>
                <c:pt idx="11">
                  <c:v>0</c:v>
                </c:pt>
                <c:pt idx="12">
                  <c:v>16</c:v>
                </c:pt>
                <c:pt idx="13">
                  <c:v>16</c:v>
                </c:pt>
                <c:pt idx="14">
                  <c:v>0</c:v>
                </c:pt>
                <c:pt idx="15">
                  <c:v>0</c:v>
                </c:pt>
                <c:pt idx="16">
                  <c:v>23</c:v>
                </c:pt>
                <c:pt idx="17">
                  <c:v>0</c:v>
                </c:pt>
                <c:pt idx="18">
                  <c:v>0</c:v>
                </c:pt>
                <c:pt idx="19">
                  <c:v>25</c:v>
                </c:pt>
                <c:pt idx="20">
                  <c:v>42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10</c:v>
                </c:pt>
                <c:pt idx="27">
                  <c:v>13</c:v>
                </c:pt>
                <c:pt idx="28">
                  <c:v>8</c:v>
                </c:pt>
                <c:pt idx="29">
                  <c:v>14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52-40C5-A48E-DF80251D6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79480"/>
        <c:axId val="276879808"/>
      </c:lineChart>
      <c:dateAx>
        <c:axId val="276879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79808"/>
        <c:crosses val="autoZero"/>
        <c:auto val="1"/>
        <c:lblOffset val="100"/>
        <c:baseTimeUnit val="days"/>
      </c:dateAx>
      <c:valAx>
        <c:axId val="27687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7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60058-FB79-42B6-91B4-A691A4FD2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1ED6C8-3E4A-4BB5-BC8C-8378B1EE33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414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D131-8891-4A0A-B03F-45F02DD10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4D584-91B4-4CA2-B493-2CF58ED6B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916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20180607_104747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 - Average Interactions Per Post (column)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- Average Interactions Per Post (column) | Renault</dc:title>
  <dc:creator>Administrator</dc:creator>
  <cp:lastModifiedBy>Administrator</cp:lastModifiedBy>
  <cp:revision>1</cp:revision>
  <dcterms:created xsi:type="dcterms:W3CDTF">2018-06-07T10:49:39Z</dcterms:created>
  <dcterms:modified xsi:type="dcterms:W3CDTF">2018-06-07T10:49:43Z</dcterms:modified>
</cp:coreProperties>
</file>