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CC4D2E-473C-4220-8158-19E8C2B54A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4537051"/>
              </p:ext>
            </p:extLst>
          </p:nvPr>
        </p:nvGraphicFramePr>
        <p:xfrm>
          <a:off x="457200" y="1468438"/>
          <a:ext cx="8229600" cy="424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1509886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154235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564149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756461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6099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436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- 2018-05-31 16:14:05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رمضان من رينو، فرصة لا تفوت 
#رينو #عروض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offers from Renault
#Renault #Offers #Ramadan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291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- 2018-05-30 13:39:15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سيارتك من رينو لأجواء الصيف المنعشة
#رينو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Prepare your Renault car to a refreshing summer breeze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456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- 2018-05-29 17:56:53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تقبل صيامنا ودعائنا 
#رينو #السعودية #سيارات #رمضان_كريم #دعاء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889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- 2018-05-29 14:20:39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نبارك للفائز الأول بصيانة لمدة سنتين مجاناً من رينو
سجل الأن لتصبح عضو رينو المميز: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https://myrenault-me.com/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Congratulation to the first winner of two years free service at Renault
Register for my Renault: https://myrenault-me.com/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41893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B95F245-0D1F-4224-94F1-3FE7D966C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Renault - 1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2099AB-DDAC-4288-9AD3-A48D324CC7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684765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587B53-726C-4326-8816-1303ADEB77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737982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6993906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886602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776801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887816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87456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432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- 2018-05-28 15:55:26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085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- 2018-05-27 14:04:10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‎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رمضان‬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كابتشر‬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‎Check out our latest offers for Ramadan
‎⁦‪#Renault‬⁩ ⁦‪#offers‬⁩ ⁦‪#Ramadan‬⁩ ⁦‪#CAPTUR‬⁩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517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- 2018-05-24 14:51:41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54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- 2018-05-22 23:48:37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إمساكية رمضان للحفاظ على مواقيت الإمساك والإفطار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timetable will help you make sure of starting to fast and the Iftar time 
#RamadanKareem  #KSA #Cars #Renault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09616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20E8026-7D8B-4BD2-9F4C-BC4298649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Renault - 2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B9DDBC-D163-4C74-8C50-A53AD850CE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467202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358B48-7A6C-4D26-8F6E-743BF17F2A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211663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071130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194916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266001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41654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08601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629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- 2018-05-21 14:02:00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181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- 2018-05-21 14:01:21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#تاليسمان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#TALISMAN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3.0151 %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352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- 2018-05-20 10:58:51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2.5126 %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79842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68A08A0-5A9E-40C6-91C6-B38C04470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Renault - 3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4BD7AB-1304-4728-AB53-87750B0239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26848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24D122-8348-4317-8CC6-B65D3902FE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336240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2660769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297994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657034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561150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98104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868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- 2018-05-17 15:44:40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557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- 2018-05-17 15:39:06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#MEGANE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405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- 2018-05-17 11:07:36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هلالك ياشهر الخير وكل عام وأنتم بخير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has arrived, Ramadn Kareem 
#RamadanKareem  #KSA #Cars #Renault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1.8200 %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57794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FB4F25A-F5E0-41CA-96CB-045688C18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Renault - 4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52F6CC-4E07-498A-894E-2C3306AAB8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502198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15166E-2DEF-4D56-A42E-20A9070728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716331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455201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302303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57729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084811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58919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33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- 2018-05-17 11:05:20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368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- 2018-05-17 11:04:24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21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- 2018-05-14 16:49:42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تعكس الخطوط الانسيابية والأنيقة ووضع القيادة الذي أعيد تصميمه بمواد ذات جودة ونهاية المقدمة المجدّدة هوية الشكل الجديد لرينو
#رينو #السعودية #سيارات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Flowing and elegant lines, a driving position redesigned with quality materials, and a front end reworked to reflect Renault's new visual identity
#Renault #DUSTER #KSA #Cars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885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- 2018-05-13 18:18:34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كوليوس عرض رمضان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https://ar.renault.com.sa/vehicles/new-vehicles/koleos/offers.html?ORIGIN=Helios&amp;MEDIA=HomePage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12853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4AA60C6-0FC1-40A0-AE20-0B4E3E0BB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Renault - 5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13F75-B6C6-42A7-AE30-E8CE41338F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30469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A5E76D-0EA1-4CAF-9238-E1346258F5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430902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034140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17302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776059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714902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48164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600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- 2018-05-13 16:08:06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تعتبر مقصورة أر سبيس الإختبارية مساحة للتقاسم بين الوالدين والأطفال، وهذا ما تعززه موادها وملمس خاماتها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R-Space concept cabin is a space for sharing for parents and children, and this is reinforced by its materials and textures.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1.8293 %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776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- 2018-05-10 16:19:02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تستطيع ايجاد الأربع كلمات المخفية؟ شاركونا الجواب في التعليقات 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 you find the four missing words? Share with us your answer in the comment section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079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- 2018-05-09 17:50:07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لدينا الآن مجموعة سيارات متناسقة بوجه عام، مع احتفاظ كل موديل بجاذبيته الخاصة. وهذه مجرد بداية
#رينو #السعودية #سيارات #سيارات_الإختبارية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now have a consistent range across the board, with each model retaining its own distinct personality. And that's just the start
#KSA #Renault #Cars #ConceptCar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1.2208 %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14037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B8C585D-03BE-450D-9353-09BFA1EBF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Renault - 6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63840-3EDE-45FC-A230-5508ABD593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654217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598415-9A8D-4776-840A-568A063224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67161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2277216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516033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572434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05549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6167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615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- 2018-05-08 17:02:46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تضمن الصيانة الدورية لسيارة رينو أدائها الفائق وطول عمرها. نقدم حلولاً جاهزة، لدعمك طوال عمر السيارة.
فقط قم بضغط على الرابط: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www.myrenault-me.com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#صيانة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 maintenance of your Renault ensures its performance and extends its life. To support you throughout the life of your car.
Just visit the link: www.myrenault-me.com 
#Renault #CarService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214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- 2018-05-07 17:51:56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اجعل حياتك على متن رينو داستر أسهل! فهي مليئة بالميزات الموثوقة والمفيدة. وللمزيد. تعرف أكثر على تفاصيل رينو دستر من خلال الرابط: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https://bit.ly/2IAihyy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#دستر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Make your life on board easier! We packed the Renault DUSTER with reliable and useful features.
Get to know more details about Renault DUSTER through the link: https://bit.ly/2H18u7J
#Renault #KSA #Cars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2.1341 %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322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- 2018-05-06 17:55:44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داستر تقدم جميع ميزات الراحة والعملية على متنها. وللمزيد من التفاصيل اتبع الرابط: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https://bit.ly/2IAihyy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#داستر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DUSTER has no shortage of comfortable, practical features on board. For more information follow the link: https://bit.ly/2H18u7J
#Renault #DUSTER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98149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0421196-68FC-421A-8FD1-57470A7E8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Renault - 7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15C6DF-D0F7-4393-BA07-D2B26F30D3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692689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4B932D-BE4E-40BF-9822-487198B026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432992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087101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381944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035926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777953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45947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503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- 2018-05-03 17:37:51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تعد رينو علامة تجارية عالمية بارزة تتمتع بتراث يمتد لأكثر من 117 عامًا من التميز والابتكار في مجال السيارات. 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is a top global brand with a heritage of over 117 years of automotive excellence and innovation 
#Cars #KSA #Renault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25464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5B276D7-E44D-4F36-BF94-5E73E318D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Renault - 8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4AE037-24A8-4218-9774-882E8F9AE7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0607921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20180607_104322</Template>
  <TotalTime>1</TotalTime>
  <Words>361</Words>
  <Application>Microsoft Office PowerPoint</Application>
  <PresentationFormat>On-screen Show (4:3)</PresentationFormat>
  <Paragraphs>181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</vt:lpstr>
      <vt:lpstr>Lato</vt:lpstr>
      <vt:lpstr>Arial</vt:lpstr>
      <vt:lpstr>quintly_template</vt:lpstr>
      <vt:lpstr>Instagram Posts Table | Renault - 1 of 8</vt:lpstr>
      <vt:lpstr>Instagram Posts Table | Renault - 2 of 8</vt:lpstr>
      <vt:lpstr>Instagram Posts Table | Renault - 3 of 8</vt:lpstr>
      <vt:lpstr>Instagram Posts Table | Renault - 4 of 8</vt:lpstr>
      <vt:lpstr>Instagram Posts Table | Renault - 5 of 8</vt:lpstr>
      <vt:lpstr>Instagram Posts Table | Renault - 6 of 8</vt:lpstr>
      <vt:lpstr>Instagram Posts Table | Renault - 7 of 8</vt:lpstr>
      <vt:lpstr>Instagram Posts Table | Renault - 8 of 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Renault - 1 of 8</dc:title>
  <dc:creator>Administrator</dc:creator>
  <cp:lastModifiedBy>Administrator</cp:lastModifiedBy>
  <cp:revision>1</cp:revision>
  <dcterms:created xsi:type="dcterms:W3CDTF">2018-06-07T10:46:38Z</dcterms:created>
  <dcterms:modified xsi:type="dcterms:W3CDTF">2018-06-07T10:48:11Z</dcterms:modified>
</cp:coreProperties>
</file>