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8C66BA-78F0-47B3-8669-EA7EDAD38F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7856786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07358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484623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80767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975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9833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6658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435683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106618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35864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1074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724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1.5462 %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29989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B019ED5-D3D0-4C5C-9B9C-C92392725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65EF2-86B7-468D-B211-5A41DD498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877272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20180607_104258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Renault</dc:title>
  <dc:creator>Administrator</dc:creator>
  <cp:lastModifiedBy>Administrator</cp:lastModifiedBy>
  <cp:revision>1</cp:revision>
  <dcterms:created xsi:type="dcterms:W3CDTF">2018-06-07T10:42:58Z</dcterms:created>
  <dcterms:modified xsi:type="dcterms:W3CDTF">2018-06-07T10:43:03Z</dcterms:modified>
</cp:coreProperties>
</file>