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438F4-A7BA-42CF-A54A-94B928AC2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133788"/>
              </p:ext>
            </p:extLst>
          </p:nvPr>
        </p:nvGraphicFramePr>
        <p:xfrm>
          <a:off x="457200" y="1468438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96750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471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680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040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95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206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53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- 2018-05-31 16:13:23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 https://t.co/IfGHiyx5gk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80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- 2018-05-30 13:37:54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 https://t.co/MzF2Zmh5KG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0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- 2018-05-29 17:53:21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https://t.co/9Rsx0rYAYV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75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- 2018-05-29 14:18:12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https://t.co/vcEX6ySNS8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#service at Renault 
Register for my Renault: https://t.co/vcEX6ySNS8
#Cars #Ramadan https://t.co/tMRbsPFmm7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44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25899C-1457-42AE-BF35-A60C6F28A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- 1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A1A1C-CDD6-4C47-8BD5-E30688275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059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AE20C-F842-482D-9966-07A4A5913C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0963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819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26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798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81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64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252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8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- 2018-05-28 15:52:52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 https://t.co/ZPIRt4OhFQ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- 2018-05-27 13:59:51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 https://t.co/stYz0ruhJv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7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- 2018-05-24 14:49:22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https://t.co/9RU0nLew6z
https://t.co/2xsNCxdxXi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https://t.co/9RU0nLew6z
https://t.co/2xsNCxdxXi
#Renault #Services #Cars #Ramadan https://t.co/TzHFGj6gVu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651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278599A-0F28-4052-B5B3-C8C873492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- 2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7C3F1-38F6-46E2-9640-816501CA5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01081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1F179-9512-498E-A60D-5471148BB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5994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53684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71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77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05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616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579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9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- 2018-05-22 23:29:43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 https://t.co/IFUNY5xf3m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- 2018-05-21 13:59:25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https://t.co/9RU0nLew6z
https://t.co/2xsNCxdxXi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https://t.co/9RU0nLew6z
https://t.co/2xsNCxdxXi
#Renault #Services #Cars #Ramadan https://t.co/3JWFom3naT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- 2018-05-21 13:58:12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 https://t.co/q3dOkjFvBd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348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3185EA-2C52-467F-B67C-9B313026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- 3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B086B-AD40-4390-B27E-59FF312BC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91072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CE555F-CAA8-44C3-B2DD-EAD2C508C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6520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5395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453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123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58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20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7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- 2018-05-20 10:51:51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 https://t.co/PUfzgueQlm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96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- 2018-05-17 15:42:04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https://t.co/9RU0nLew6z
https://t.co/2xsNCxdxXi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https://t.co/9RU0nLew6z
https://t.co/2xsNCxdxXi
#Renault #Services #Cars #Ramadan https://t.co/gRqibYzHSr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70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- 2018-05-17 15:37:06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 https://t.co/Iji1AqcpQ9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5395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F82D2F-F4B2-4BC4-8335-9768EBD2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- 4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78C09-7EF8-40E8-A421-C7B0EC333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3422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3F513-6D8E-4E5B-843F-950892A9E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5189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071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25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7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491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53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92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88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- 2018-05-17 10:56:46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 https://t.co/sLPmtnZwPb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1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- 2018-05-16 17:31:07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  #KSA #Cars #Renult https://t.co/faVFESDJv7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9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- 2018-05-16 16:29:56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 https://t.co/MrJuJkalzP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- 2018-05-16 16:28:04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 https://t.co/RPM6eGnvcZ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6913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0B1379-549F-4B72-8566-8A980133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- 5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EB960-3C29-4CB5-8823-2BC49BC98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12046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5E4BB-CE27-4E02-BEC5-E89E348EB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1758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2696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117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86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137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42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169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29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- 2018-05-14 16:42:52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https://t.co/N0TtVz29ur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46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- 2018-05-13 18:04:23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 عرض رمضان &amp;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gt;https://t.co/1ij6eXHTLi https://t.co/GGT73UEwiG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21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- 2018-05-13 16:02:40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 https://t.co/oD43DIY7dw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1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- 2018-05-10 16:15:25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 https://t.co/lOZo0NqdiS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9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- 2018-05-09 17:44:00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https://t.co/TjtnuHvcGU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4902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D3DDFC3-DCBC-4962-8F46-0CE8FBF9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- 6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C34FF-8FAA-4EE6-946D-3450E78AD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345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3B9C3-E627-4A2F-B7A2-98BAE4B1F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73312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34923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32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61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32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80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7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54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- 2018-05-08 16:58:12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https://t.co/bKFiUPDyt7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https://t.co/ORprTUNBKv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88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- 2018-05-07 17:43:45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حياتك على متن رينو داستر أسهل! فهي مليئة بالميزات الموثوقة والمفيدة. وللمزيد. تعرف أكثر على تفاصيل رينو دستر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https://t.co/xmJlyS7HB2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https://t.co/4ujXD9iEZ4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4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- 2018-05-06 17:51:30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داستر تقدم جميع ميزات الراحة والعملية على متنها. وللمزيد من التفاصيل اتبع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https://t.co/xmJlyS7HB2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https://t.co/PKgcws3ge7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504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33987C-5385-4E90-BBDB-4C29C987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Renault - 7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ADCC2-54F6-4692-845D-8D42E297F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32804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20180607_103741</Template>
  <TotalTime>1</TotalTime>
  <Words>461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Arial</vt:lpstr>
      <vt:lpstr>Lato</vt:lpstr>
      <vt:lpstr>quintly_template</vt:lpstr>
      <vt:lpstr>Twitter Own and Retweeted Tweets Table | Renault - 1 of 7</vt:lpstr>
      <vt:lpstr>Twitter Own and Retweeted Tweets Table | Renault - 2 of 7</vt:lpstr>
      <vt:lpstr>Twitter Own and Retweeted Tweets Table | Renault - 3 of 7</vt:lpstr>
      <vt:lpstr>Twitter Own and Retweeted Tweets Table | Renault - 4 of 7</vt:lpstr>
      <vt:lpstr>Twitter Own and Retweeted Tweets Table | Renault - 5 of 7</vt:lpstr>
      <vt:lpstr>Twitter Own and Retweeted Tweets Table | Renault - 6 of 7</vt:lpstr>
      <vt:lpstr>Twitter Own and Retweeted Tweets Table | Renault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Renault - 1 of 7</dc:title>
  <dc:creator>Administrator</dc:creator>
  <cp:lastModifiedBy>Administrator</cp:lastModifiedBy>
  <cp:revision>1</cp:revision>
  <dcterms:created xsi:type="dcterms:W3CDTF">2018-06-07T10:37:42Z</dcterms:created>
  <dcterms:modified xsi:type="dcterms:W3CDTF">2018-06-07T10:39:40Z</dcterms:modified>
</cp:coreProperties>
</file>