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@RenaultGAA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4E-4F6D-8D08-0123B6380C5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@RenaultGAA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4E-4F6D-8D08-0123B6380C5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@RenaultGAA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84E-4F6D-8D08-0123B6380C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3377464"/>
        <c:axId val="286006992"/>
      </c:barChart>
      <c:catAx>
        <c:axId val="283377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006992"/>
        <c:crosses val="autoZero"/>
        <c:auto val="1"/>
        <c:lblAlgn val="ctr"/>
        <c:lblOffset val="100"/>
        <c:noMultiLvlLbl val="0"/>
      </c:catAx>
      <c:valAx>
        <c:axId val="286006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377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47D0A-AA91-4AE9-8E9B-099622990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0C0B7C-4AA1-44BE-A48D-F8451F4C5A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916973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A9BDE9-D65E-40F3-888B-107D4C1188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8D0AC-F87E-43BE-88E6-AD99CD770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9917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20180607_103728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Interactions Distribution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 | Renault</dc:title>
  <dc:creator>Administrator</dc:creator>
  <cp:lastModifiedBy>Administrator</cp:lastModifiedBy>
  <cp:revision>1</cp:revision>
  <dcterms:created xsi:type="dcterms:W3CDTF">2018-06-07T10:37:29Z</dcterms:created>
  <dcterms:modified xsi:type="dcterms:W3CDTF">2018-06-07T10:37:33Z</dcterms:modified>
</cp:coreProperties>
</file>