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8734CC-E894-466B-AD20-93522AA17E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32322611"/>
              </p:ext>
            </p:extLst>
          </p:nvPr>
        </p:nvGraphicFramePr>
        <p:xfrm>
          <a:off x="457200" y="1468438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4628698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0476444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588756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2469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@ALDOBnet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@RenaultGAA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4150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@Anas__10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@RenaultGAA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7956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@Sultan_Kamal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@RenaultGAA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7243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@abdulmajed777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@RenaultGAA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9928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@Abadi_KSA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@RenaultGAA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7887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@JEDDAWiii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@RenaultGAA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7621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@sssssssssssss9s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@RenaultGAA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9653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@doctornofal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@RenaultGAA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114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@Fahody99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@RenaultGAA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0970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@al_jazirah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@RenaultGAA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23929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E18B345-0BAA-4562-AB3B-F269611519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 - Key Influencers (top 10) | Renault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3B1B00-559B-4897-B6FC-75FB5741BB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5382485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20180607_103717</Template>
  <TotalTime>0</TotalTime>
  <Words>105</Words>
  <Application>Microsoft Office PowerPoint</Application>
  <PresentationFormat>On-screen Show (4:3)</PresentationFormat>
  <Paragraphs>35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Lato</vt:lpstr>
      <vt:lpstr>quintly_template</vt:lpstr>
      <vt:lpstr>TW - Key Influencers (top 10) | Renault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 - Key Influencers (top 10) | Renault</dc:title>
  <dc:creator>Administrator</dc:creator>
  <cp:lastModifiedBy>Administrator</cp:lastModifiedBy>
  <cp:revision>1</cp:revision>
  <dcterms:created xsi:type="dcterms:W3CDTF">2018-06-07T10:37:18Z</dcterms:created>
  <dcterms:modified xsi:type="dcterms:W3CDTF">2018-06-07T10:37:25Z</dcterms:modified>
</cp:coreProperties>
</file>