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5F41E1-2ECC-42C3-98A4-314E35293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953585"/>
              </p:ext>
            </p:extLst>
          </p:nvPr>
        </p:nvGraphicFramePr>
        <p:xfrm>
          <a:off x="457200" y="1468438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70960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01685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7191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94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@ALDOBnet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92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@Anas__10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93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@Sultan_Kamal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0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@abdulmajed777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73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@Abadi_KSA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84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@JEDDAWiii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00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@sssssssssssss9s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81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@doctornofal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53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@Fahody99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66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@al_jazirah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5098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636E4C-E84A-4B74-8E89-EF09AA1C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14D47-F2CF-43F9-943E-FECCDF4C1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44354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20180606_224658</Template>
  <TotalTime>0</TotalTime>
  <Words>105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 - Key Influencers (top 10)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Key Influencers (top 10) | Renault</dc:title>
  <dc:creator>Administrator</dc:creator>
  <cp:lastModifiedBy>Administrator</cp:lastModifiedBy>
  <cp:revision>1</cp:revision>
  <dcterms:created xsi:type="dcterms:W3CDTF">2018-06-06T22:47:34Z</dcterms:created>
  <dcterms:modified xsi:type="dcterms:W3CDTF">2018-06-06T22:48:11Z</dcterms:modified>
</cp:coreProperties>
</file>