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38E811-D1C2-4A08-91A5-311191628C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3182307"/>
              </p:ext>
            </p:extLst>
          </p:nvPr>
        </p:nvGraphicFramePr>
        <p:xfrm>
          <a:off x="457200" y="1468438"/>
          <a:ext cx="8229600" cy="454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96057119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130352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47107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89050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8987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@abonaif1313 - 2018-05-31 20:11:31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@RenaultGAA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كيف تحل مشكلة قفل الدركسون وعدم دوران المفتاح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06/05/2018 13:31:17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097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@m222555m - 2018-05-31 16:23:10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@RenaultGAA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السلام عليكم ورحمه الله وبركاته ممكن استفسار بخصوص مواصفات السياره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06/03/2018 11:21:34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790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@alahmadiAaziz - 2018-05-31 08:25:19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@RenaultGAA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سؤال لو تكرمتم
أين يقع فلتر المكيف اللي داخل السيارة لسيارة تاليسمان ٢٠١٧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Cabin air filter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737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@doctornofal - 2018-05-31 05:49:38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@RenaultGAA https://t.co/mTiIbBSpa9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5746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@MuhannadNasser6 - 2018-05-29 20:22:09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الرجاء تزويدي باوقات عمل الصالات في رمضان@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1047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@fahadalatfi - 2018-05-29 18:34:30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@RenaultGAA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مسابقة رينو فيها ربح سيارة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05/29/2018 20:21:37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0583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@asss91491 - 2018-05-29 04:21:46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@RenaultGAA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ميجان آر اس وينها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138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@asss91491 - 2018-05-29 04:19:59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@RenaultGAA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ماتنزلوها في السعوديه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9768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@AF19500 - 2018-05-28 23:23:35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@RenaultGAA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مبارك عليكم الشهر متى موعد نزول ألاسكان في السعودية ارجو التفضل برد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94919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90D2D7B-85F5-4837-8212-92059D3D1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Renault - 1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679F9B-9C9A-45D6-9CE3-BB5F9027A5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405885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055664-63CD-4C7E-AA65-14C1895184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923767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95746822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782805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21839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93784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7761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@fahadalatfi - 2018-05-28 22:49:43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@RenaultGAA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السلام عليكم كيف طريقة الاشتراك في مسابقة رينو سيارة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05/29/2018 12:39:53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229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@WnawalW - 2018-05-28 12:58:40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@MNatfan @RenaultGAA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سيارتنا كابتشر 2015 في الورشه لها اكثر من شهر يقولون قطع الغيار غير متوفره !! يستنونها تجي من فرنسا 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5764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@Sultan_Kamal - 2018-05-28 10:36:18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@RenaultME @RenaultGAA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علما ان الموعد تم حجزه عن طريق تطبيق ماي رينو .. هذا غير أن مركز الصيانة نفسه مهما وصلت عنده…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https://t.co/2TjTa22cvt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05/28/2018 19:40:35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8434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@Sultan_Kamal - 2018-05-28 10:33:18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@RenaultME @RenaultGAA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أتمنى تهتموا أكثر بخدمة العملاء و صيانة سياراتهم.. من غير المعقول احجز موعد صيانة و يتم تغيي…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https://t.co/vAxqsPfucC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05/28/2018 19:40:35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770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@MNatfan - 2018-05-28 09:30:46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@RenaultGAA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عندكم خدمة المساعدة بالطريق اذا تعطلت سيارة عليها ضمان وكم هاتفهم وشكرا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05/28/2018 19:39:44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3885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@AbdelwehabT - 2018-05-28 07:36:27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@RenaultGAA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شركه فشلا وسهيل بهوان مش عارف يعمل حاجه مغلوب على امره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264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@fahadalatfi - 2018-05-28 05:09:06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@RenaultGAA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السلام عليكم شلون المشاركة في مسابقة سيارة رينو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05/29/2018 12:39:53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6595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@waw1550 - 2018-05-28 04:35:01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@RenaultGAA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السلام عليكم 
هل يوجد لديكم موديل رينو هاتشباك   ٢٠١٨
أرجو التكرم والرد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456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@71_luffy - 2018-05-27 23:09:39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@RenaultGAA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ممكن الاستفسار عن اوقات العمل في رمضان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547311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CAF91DB-043C-448C-9EFA-BF8F44CD9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Renault - 2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DC0B9E-A775-429D-A976-15BFAE5ECD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7451413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5C4E8D-70F3-4727-9C0E-743A4A3E30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756822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85846685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621195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76037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60195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9413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@al_jazirah - 2018-05-27 15:36:33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أفضلية الخليج للسيارات تطلق أفضل العروض الرمضانية لسيارات #رينو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https://t.co/gSRAX56tAK
@RenaultGAA #Renault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رمضان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https://t.co/Gu1tv8yw19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701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@saeed24321320 - 2018-05-27 07:37:56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@RenaultGAA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وش المشكلة ‘ ترا معظم القطع والمحرك والقير من نيسان اكستريل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711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@walamri28 - 2018-05-26 07:29:16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@RenaultGAA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وش رايكم في هالموديل وكيف تحمل الموتر للسفر والاستخدام اليومي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709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@Abdullia2030 - 2018-05-25 18:38:05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@RenaultGAA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ممكن تشيكون على الرسائل في الخاص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237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@Bin_zaher1 - 2018-05-24 23:11:42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@GhamadiAbdullah @RenaultGAA @HasanKutbi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شوف يوتيوب الاستاذ حسن كتبي 
و جزاك الله خير وعقبالك يارب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466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@GhamadiAbdullah - 2018-05-24 21:58:30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@Bin_zaher1 @RenaultGAA @HasanKutbi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ماشاء الله تبارك الله ، بارك الله لك فيها واعطاك خيرها وكفاك شرها
افكر اطلع لي…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https://t.co/8vbip3JUsF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1396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@RenaultGAA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@MAHERALSHEHRI - 2018-05-24 17:28:17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@HasanKutbi @qq2pp @Bin_zaher1 @RenaultGAA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تسلم عيونك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68373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7D10994-2838-4341-8262-9D5F1E735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Renault - 3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DA3EDE-AA0F-46B0-A7B3-12A63B1570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2335522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20180606_224621</Template>
  <TotalTime>1</TotalTime>
  <Words>453</Words>
  <Application>Microsoft Office PowerPoint</Application>
  <PresentationFormat>On-screen Show (4:3)</PresentationFormat>
  <Paragraphs>118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Calibri</vt:lpstr>
      <vt:lpstr>Arial</vt:lpstr>
      <vt:lpstr>Lato</vt:lpstr>
      <vt:lpstr>quintly_template</vt:lpstr>
      <vt:lpstr>Twitter Mentions Table | Renault - 1 of 3</vt:lpstr>
      <vt:lpstr>Twitter Mentions Table | Renault - 2 of 3</vt:lpstr>
      <vt:lpstr>Twitter Mentions Table | Renault - 3 of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Mentions Table | Renault - 1 of 3</dc:title>
  <dc:creator>Administrator</dc:creator>
  <cp:lastModifiedBy>Administrator</cp:lastModifiedBy>
  <cp:revision>1</cp:revision>
  <dcterms:created xsi:type="dcterms:W3CDTF">2018-06-06T22:46:22Z</dcterms:created>
  <dcterms:modified xsi:type="dcterms:W3CDTF">2018-06-06T22:47:30Z</dcterms:modified>
</cp:coreProperties>
</file>