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11B-4748-8ECF-C6C39261B5F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11B-4748-8ECF-C6C39261B5F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11B-4748-8ECF-C6C39261B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150624"/>
        <c:axId val="343147016"/>
      </c:barChart>
      <c:catAx>
        <c:axId val="34315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47016"/>
        <c:crosses val="autoZero"/>
        <c:auto val="1"/>
        <c:lblAlgn val="ctr"/>
        <c:lblOffset val="100"/>
        <c:noMultiLvlLbl val="0"/>
      </c:catAx>
      <c:valAx>
        <c:axId val="34314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AAB31-F2DC-4596-8FBB-31FB247F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165F18-2028-4D64-B3BE-213FD7787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5281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BC64B-E51F-4B7C-8613-0E0EC4740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87EEC-5F0B-41C8-9D6D-235B1B8FB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0429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20180606_224507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2018-06-06T22:45:27Z</dcterms:created>
  <dcterms:modified xsi:type="dcterms:W3CDTF">2018-06-06T22:45:30Z</dcterms:modified>
</cp:coreProperties>
</file>