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5.9488399762045998E-3</c:v>
                </c:pt>
                <c:pt idx="1">
                  <c:v>1.7845458330855001E-2</c:v>
                </c:pt>
                <c:pt idx="2">
                  <c:v>-4.7579398120614E-2</c:v>
                </c:pt>
                <c:pt idx="3">
                  <c:v>-1.7850767583006001E-2</c:v>
                </c:pt>
                <c:pt idx="4">
                  <c:v>5.9513182169850997E-3</c:v>
                </c:pt>
                <c:pt idx="5">
                  <c:v>1.1901928112354E-2</c:v>
                </c:pt>
                <c:pt idx="6">
                  <c:v>0</c:v>
                </c:pt>
                <c:pt idx="7">
                  <c:v>-1.7850767583006001E-2</c:v>
                </c:pt>
                <c:pt idx="8">
                  <c:v>-5.9513182169850997E-3</c:v>
                </c:pt>
                <c:pt idx="9">
                  <c:v>-1.19033448399E-2</c:v>
                </c:pt>
                <c:pt idx="10">
                  <c:v>5.9523809523809998E-3</c:v>
                </c:pt>
                <c:pt idx="11">
                  <c:v>0</c:v>
                </c:pt>
                <c:pt idx="12">
                  <c:v>-1.1904053330159E-2</c:v>
                </c:pt>
                <c:pt idx="13">
                  <c:v>2.3810941127447999E-2</c:v>
                </c:pt>
                <c:pt idx="14">
                  <c:v>-1.7853954650955E-2</c:v>
                </c:pt>
                <c:pt idx="15">
                  <c:v>-5.9523809523809998E-3</c:v>
                </c:pt>
                <c:pt idx="16">
                  <c:v>2.9763676409309998E-2</c:v>
                </c:pt>
                <c:pt idx="17">
                  <c:v>1.1901928112354E-2</c:v>
                </c:pt>
                <c:pt idx="18">
                  <c:v>-5.9502558610020004E-3</c:v>
                </c:pt>
                <c:pt idx="19">
                  <c:v>4.1654269562629999E-2</c:v>
                </c:pt>
                <c:pt idx="20">
                  <c:v>2.3792529145848E-2</c:v>
                </c:pt>
                <c:pt idx="21">
                  <c:v>1.7840152235966002E-2</c:v>
                </c:pt>
                <c:pt idx="22">
                  <c:v>4.7565253582258001E-2</c:v>
                </c:pt>
                <c:pt idx="23">
                  <c:v>-1.7828489926903002E-2</c:v>
                </c:pt>
                <c:pt idx="24">
                  <c:v>1.7831669044223002E-2</c:v>
                </c:pt>
                <c:pt idx="25">
                  <c:v>0</c:v>
                </c:pt>
                <c:pt idx="26">
                  <c:v>4.7542639805074997E-2</c:v>
                </c:pt>
                <c:pt idx="27">
                  <c:v>1.1880011880012E-2</c:v>
                </c:pt>
                <c:pt idx="28">
                  <c:v>-2.9696501752093998E-2</c:v>
                </c:pt>
                <c:pt idx="29">
                  <c:v>1.1882129277567001E-2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CE-4991-BC03-51FEFE30F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09696"/>
        <c:axId val="274206416"/>
      </c:lineChart>
      <c:dateAx>
        <c:axId val="27420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6416"/>
        <c:crosses val="autoZero"/>
        <c:auto val="1"/>
        <c:lblOffset val="100"/>
        <c:baseTimeUnit val="days"/>
      </c:dateAx>
      <c:valAx>
        <c:axId val="27420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3AE79-3722-4AE1-B710-6F79111C7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90B8B5-1BA0-422C-9CC9-7F2D82EB21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1926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E414-6479-416B-8C5B-B19C27C03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44411-B5F3-42B5-8493-5EEACE28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91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20180606_224502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Renault</dc:title>
  <dc:creator>Administrator</dc:creator>
  <cp:lastModifiedBy>Administrator</cp:lastModifiedBy>
  <cp:revision>1</cp:revision>
  <dcterms:created xsi:type="dcterms:W3CDTF">2018-06-06T22:45:19Z</dcterms:created>
  <dcterms:modified xsi:type="dcterms:W3CDTF">2018-06-06T22:45:23Z</dcterms:modified>
</cp:coreProperties>
</file>