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343B63-3E27-4AA4-995B-CB7D27179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58812"/>
              </p:ext>
            </p:extLst>
          </p:nvPr>
        </p:nvGraphicFramePr>
        <p:xfrm>
          <a:off x="457200" y="1468438"/>
          <a:ext cx="8229600" cy="4028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19414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3881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21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67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7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69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- 2018-05-13 18:04:23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كوليوس عرض رمضان &amp;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gt;https://t.co/1ij6eXHTLi https://t.co/GGT73UEwiG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14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- 2018-05-13 16:02:40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 https://t.co/oD43DIY7dw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91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- 2018-05-10 16:15:25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 https://t.co/lOZo0NqdiS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- 2018-05-09 17:44:00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https://t.co/TjtnuHvcGU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2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- 2018-05-08 16:58:12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https://t.co/bKFiUPDyt7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https://t.co/ORprTUNBKv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2938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D845BE1-097F-4E17-88BE-031D1F30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Renault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246FA-F344-457C-A80D-E7D4B3420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70873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78024-E648-4BDE-8EBF-55D8C0008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5042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79383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796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537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959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4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324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- 2018-05-07 17:43:45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حياتك على متن رينو داستر أسهل! فهي مليئة بالميزات الموثوقة والمفيدة. وللمزيد. تعرف أكثر على تفاصيل رينو دستر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https://t.co/xmJlyS7HB2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https://t.co/4ujXD9iEZ4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55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- 2018-05-06 17:51:30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داستر تقدم جميع ميزات الراحة والعملية على متنها. وللمزيد من التفاصيل اتبع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https://t.co/xmJlyS7HB2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#داستر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https://t.co/PKgcws3ge7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06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- 2018-05-03 17:35:08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تعد رينو علامة تجارية عالمية بارزة تتمتع بتراث يمتد لأكثر من 117 عامًا من التميز والابتكار في مجال السيارات.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a top global brand with a heritage of over 117 years of automotive excellence and innovation 
#Cars #KSA #Renault https://t.co/TXmVeVxPip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14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- 2018-05-02 16:30:06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الفعالية المقامة بمعرض موتور سوق إحتفالاً بالشراكة بين شركة أفضلية الخليج ومجموعة تأجير 
#رينو #السعودية  #الطائف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Snapshots of the #event held at Motor Souq, a celebration of the partnership between Gulf Advantage Automobiles &amp;amp; and Taajeer Group
#Renault #Saudi  #Taif https://t.co/OlCM7pTSb4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7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- 2018-05-01 10:10:26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سمعنا صوتك قاربت على الإنتهاء، المتأهلين للتصفيات النهائية للربح بكوليوس بالموقع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https://t.co/EsQ8ZPURER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ترقبوا الإعلان عن الفائزين قريباً
#رينو #كوليوس #السعودية #سيارات #مسابقة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https://t.co/cMv0PpNFYw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486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C2B5F5C-7D10-4874-99E2-B3248EE55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Renault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B0665-77F5-411E-B684-FFE4BDDEA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71234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20180606_224448</Template>
  <TotalTime>0</TotalTime>
  <Words>174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Own Tweets Table (Top 10) | Renault - 1 of 2</vt:lpstr>
      <vt:lpstr>Own Tweets Table (Top 10) | Renault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Renault - 1 of 2</dc:title>
  <dc:creator>Administrator</dc:creator>
  <cp:lastModifiedBy>Administrator</cp:lastModifiedBy>
  <cp:revision>1</cp:revision>
  <dcterms:created xsi:type="dcterms:W3CDTF">2018-06-06T22:44:53Z</dcterms:created>
  <dcterms:modified xsi:type="dcterms:W3CDTF">2018-06-06T22:45:16Z</dcterms:modified>
</cp:coreProperties>
</file>