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2.9740661432309998E-2</c:v>
                </c:pt>
                <c:pt idx="2">
                  <c:v>2.3795359904819E-2</c:v>
                </c:pt>
                <c:pt idx="3">
                  <c:v>0</c:v>
                </c:pt>
                <c:pt idx="4">
                  <c:v>0</c:v>
                </c:pt>
                <c:pt idx="5">
                  <c:v>2.3802439750074001E-2</c:v>
                </c:pt>
                <c:pt idx="6">
                  <c:v>1.1900511722004001E-2</c:v>
                </c:pt>
                <c:pt idx="7">
                  <c:v>4.7607712449417E-2</c:v>
                </c:pt>
                <c:pt idx="8">
                  <c:v>0</c:v>
                </c:pt>
                <c:pt idx="9">
                  <c:v>2.9760133325396999E-2</c:v>
                </c:pt>
                <c:pt idx="10">
                  <c:v>0</c:v>
                </c:pt>
                <c:pt idx="11">
                  <c:v>0</c:v>
                </c:pt>
                <c:pt idx="12">
                  <c:v>5.9523809523809998E-3</c:v>
                </c:pt>
                <c:pt idx="13">
                  <c:v>1.7856079995238E-2</c:v>
                </c:pt>
                <c:pt idx="14">
                  <c:v>0</c:v>
                </c:pt>
                <c:pt idx="15">
                  <c:v>1.7858205845585999E-2</c:v>
                </c:pt>
                <c:pt idx="16">
                  <c:v>2.9760133325396999E-2</c:v>
                </c:pt>
                <c:pt idx="17">
                  <c:v>0</c:v>
                </c:pt>
                <c:pt idx="18">
                  <c:v>0</c:v>
                </c:pt>
                <c:pt idx="19">
                  <c:v>4.7596382674916997E-2</c:v>
                </c:pt>
                <c:pt idx="20">
                  <c:v>3.8658260972999001E-2</c:v>
                </c:pt>
                <c:pt idx="21">
                  <c:v>2.3785455194148999E-2</c:v>
                </c:pt>
                <c:pt idx="22">
                  <c:v>0</c:v>
                </c:pt>
                <c:pt idx="23">
                  <c:v>2.9717682020802001E-2</c:v>
                </c:pt>
                <c:pt idx="24">
                  <c:v>0</c:v>
                </c:pt>
                <c:pt idx="25">
                  <c:v>0</c:v>
                </c:pt>
                <c:pt idx="26">
                  <c:v>4.7531340977956998E-2</c:v>
                </c:pt>
                <c:pt idx="27">
                  <c:v>2.3758612497029999E-2</c:v>
                </c:pt>
                <c:pt idx="28">
                  <c:v>5.9403587976714E-3</c:v>
                </c:pt>
                <c:pt idx="29">
                  <c:v>1.1881423394523E-2</c:v>
                </c:pt>
                <c:pt idx="30">
                  <c:v>5.9403587976714E-3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C2-4CFB-942C-6293C1689E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060960"/>
        <c:axId val="349062272"/>
      </c:lineChart>
      <c:dateAx>
        <c:axId val="349060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62272"/>
        <c:crosses val="autoZero"/>
        <c:auto val="1"/>
        <c:lblOffset val="100"/>
        <c:baseTimeUnit val="days"/>
      </c:dateAx>
      <c:valAx>
        <c:axId val="34906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6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9C9CB-6D72-4E79-AD8A-DC0640635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E3D126-C8A3-41E2-AA87-75D2A4C94E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85999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F80DB-2961-4C58-8360-A26A9DE38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6828B-FE89-47D1-9996-C24378712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0131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20180606_224445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Renault</dc:title>
  <dc:creator>Administrator</dc:creator>
  <cp:lastModifiedBy>Administrator</cp:lastModifiedBy>
  <cp:revision>1</cp:revision>
  <dcterms:created xsi:type="dcterms:W3CDTF">2018-06-06T22:44:46Z</dcterms:created>
  <dcterms:modified xsi:type="dcterms:W3CDTF">2018-06-06T22:44:50Z</dcterms:modified>
</cp:coreProperties>
</file>