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F4E76AD-0C32-41A9-8180-DB21A914E0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37615965"/>
              </p:ext>
            </p:extLst>
          </p:nvPr>
        </p:nvGraphicFramePr>
        <p:xfrm>
          <a:off x="457200" y="1468438"/>
          <a:ext cx="8229601" cy="140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327472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606062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086608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988699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719080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931938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976882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084816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250909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293465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103953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987294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711622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910646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9326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@RenaultGAA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0769562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588DE304-B15E-48FD-9E9D-9A7CB72317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Renault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07D735-1C90-4AE1-A5DD-D36ABAD7B7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58588599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20180606_224418</Template>
  <TotalTime>0</TotalTime>
  <Words>55</Words>
  <Application>Microsoft Office PowerPoint</Application>
  <PresentationFormat>On-screen Show (4:3)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Lato</vt:lpstr>
      <vt:lpstr>Calibri</vt:lpstr>
      <vt:lpstr>Arial</vt:lpstr>
      <vt:lpstr>quintly_template</vt:lpstr>
      <vt:lpstr>Twitter Key Metrics Table | Renault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 | Renault</dc:title>
  <dc:creator>Administrator</dc:creator>
  <cp:lastModifiedBy>Administrator</cp:lastModifiedBy>
  <cp:revision>1</cp:revision>
  <dcterms:created xsi:type="dcterms:W3CDTF">2018-06-06T22:44:24Z</dcterms:created>
  <dcterms:modified xsi:type="dcterms:W3CDTF">2018-06-06T22:44:30Z</dcterms:modified>
</cp:coreProperties>
</file>