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16811</c:v>
                </c:pt>
                <c:pt idx="1">
                  <c:v>16814</c:v>
                </c:pt>
                <c:pt idx="2">
                  <c:v>16806</c:v>
                </c:pt>
                <c:pt idx="3">
                  <c:v>16803</c:v>
                </c:pt>
                <c:pt idx="4">
                  <c:v>16804</c:v>
                </c:pt>
                <c:pt idx="5">
                  <c:v>16806</c:v>
                </c:pt>
                <c:pt idx="6">
                  <c:v>16806</c:v>
                </c:pt>
                <c:pt idx="7">
                  <c:v>16803</c:v>
                </c:pt>
                <c:pt idx="8">
                  <c:v>16802</c:v>
                </c:pt>
                <c:pt idx="9">
                  <c:v>16800</c:v>
                </c:pt>
                <c:pt idx="10">
                  <c:v>16801</c:v>
                </c:pt>
                <c:pt idx="11">
                  <c:v>16801</c:v>
                </c:pt>
                <c:pt idx="12">
                  <c:v>16799</c:v>
                </c:pt>
                <c:pt idx="13">
                  <c:v>16803</c:v>
                </c:pt>
                <c:pt idx="14">
                  <c:v>16800</c:v>
                </c:pt>
                <c:pt idx="15">
                  <c:v>16799</c:v>
                </c:pt>
                <c:pt idx="16">
                  <c:v>16804</c:v>
                </c:pt>
                <c:pt idx="17">
                  <c:v>16806</c:v>
                </c:pt>
                <c:pt idx="18">
                  <c:v>16805</c:v>
                </c:pt>
                <c:pt idx="19">
                  <c:v>16812</c:v>
                </c:pt>
                <c:pt idx="20">
                  <c:v>16816</c:v>
                </c:pt>
                <c:pt idx="21">
                  <c:v>16819</c:v>
                </c:pt>
                <c:pt idx="22">
                  <c:v>16827</c:v>
                </c:pt>
                <c:pt idx="23">
                  <c:v>16824</c:v>
                </c:pt>
                <c:pt idx="24">
                  <c:v>16827</c:v>
                </c:pt>
                <c:pt idx="25">
                  <c:v>16827</c:v>
                </c:pt>
                <c:pt idx="26">
                  <c:v>16835</c:v>
                </c:pt>
                <c:pt idx="27">
                  <c:v>16837</c:v>
                </c:pt>
                <c:pt idx="28">
                  <c:v>16832</c:v>
                </c:pt>
                <c:pt idx="29">
                  <c:v>16834</c:v>
                </c:pt>
                <c:pt idx="30">
                  <c:v>16834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18-40DC-A2C6-9E8B147B2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13904"/>
        <c:axId val="278814232"/>
      </c:lineChart>
      <c:dateAx>
        <c:axId val="27881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14232"/>
        <c:crosses val="autoZero"/>
        <c:auto val="1"/>
        <c:lblOffset val="100"/>
        <c:baseTimeUnit val="days"/>
      </c:dateAx>
      <c:valAx>
        <c:axId val="27881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1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B956A-6357-4456-A4EA-E0A4BAD0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089CF-8C6E-40E7-845C-278C95C818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6878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F4577-9930-429F-A2B6-F49631991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7B514-BE61-43EF-BC86-B11E11D0E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87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20180606_224416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Renault</dc:title>
  <dc:creator>Administrator</dc:creator>
  <cp:lastModifiedBy>Administrator</cp:lastModifiedBy>
  <cp:revision>1</cp:revision>
  <dcterms:created xsi:type="dcterms:W3CDTF">2018-06-06T22:44:17Z</dcterms:created>
  <dcterms:modified xsi:type="dcterms:W3CDTF">2018-06-06T22:44:21Z</dcterms:modified>
</cp:coreProperties>
</file>