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33519</c:v>
                </c:pt>
                <c:pt idx="1">
                  <c:v>33651</c:v>
                </c:pt>
                <c:pt idx="2">
                  <c:v>33730</c:v>
                </c:pt>
                <c:pt idx="3">
                  <c:v>33813</c:v>
                </c:pt>
                <c:pt idx="4">
                  <c:v>33924</c:v>
                </c:pt>
                <c:pt idx="5">
                  <c:v>34044</c:v>
                </c:pt>
                <c:pt idx="6">
                  <c:v>34155</c:v>
                </c:pt>
                <c:pt idx="7">
                  <c:v>34269</c:v>
                </c:pt>
                <c:pt idx="8">
                  <c:v>34362</c:v>
                </c:pt>
                <c:pt idx="9">
                  <c:v>34463</c:v>
                </c:pt>
                <c:pt idx="10">
                  <c:v>34535</c:v>
                </c:pt>
                <c:pt idx="11">
                  <c:v>34604</c:v>
                </c:pt>
                <c:pt idx="12">
                  <c:v>34680</c:v>
                </c:pt>
                <c:pt idx="13">
                  <c:v>34750</c:v>
                </c:pt>
                <c:pt idx="14">
                  <c:v>34803</c:v>
                </c:pt>
                <c:pt idx="15">
                  <c:v>34811</c:v>
                </c:pt>
                <c:pt idx="16">
                  <c:v>34793</c:v>
                </c:pt>
                <c:pt idx="17">
                  <c:v>34776</c:v>
                </c:pt>
                <c:pt idx="18">
                  <c:v>34778</c:v>
                </c:pt>
                <c:pt idx="19">
                  <c:v>34768</c:v>
                </c:pt>
                <c:pt idx="20">
                  <c:v>34754</c:v>
                </c:pt>
                <c:pt idx="21">
                  <c:v>34755</c:v>
                </c:pt>
                <c:pt idx="22">
                  <c:v>34770</c:v>
                </c:pt>
                <c:pt idx="23">
                  <c:v>34734</c:v>
                </c:pt>
                <c:pt idx="24">
                  <c:v>34729</c:v>
                </c:pt>
                <c:pt idx="25">
                  <c:v>34715</c:v>
                </c:pt>
                <c:pt idx="26">
                  <c:v>34701</c:v>
                </c:pt>
                <c:pt idx="27">
                  <c:v>34678</c:v>
                </c:pt>
                <c:pt idx="28">
                  <c:v>34667</c:v>
                </c:pt>
                <c:pt idx="29">
                  <c:v>34648</c:v>
                </c:pt>
                <c:pt idx="30">
                  <c:v>34659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BE-4C67-A0E2-BDE0F12A9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320928"/>
        <c:axId val="343321256"/>
      </c:lineChart>
      <c:dateAx>
        <c:axId val="34332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21256"/>
        <c:crosses val="autoZero"/>
        <c:auto val="1"/>
        <c:lblOffset val="100"/>
        <c:baseTimeUnit val="days"/>
      </c:dateAx>
      <c:valAx>
        <c:axId val="3433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2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5216-3041-4F0D-AA7E-9E37DD31D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AC3B50-E04A-4989-BF6F-77D9FB6C3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815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56914-E099-4DBA-BCD3-771D65548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270EF-A04E-4B37-A737-BADABC38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68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20180606_224145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2018-06-06T22:41:45Z</dcterms:created>
  <dcterms:modified xsi:type="dcterms:W3CDTF">2018-06-06T22:41:50Z</dcterms:modified>
</cp:coreProperties>
</file>