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04B-4704-BFB1-1695B6080E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297344"/>
        <c:axId val="169273088"/>
      </c:lineChart>
      <c:catAx>
        <c:axId val="16729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273088"/>
        <c:crosses val="autoZero"/>
        <c:auto val="1"/>
        <c:lblAlgn val="ctr"/>
        <c:lblOffset val="100"/>
        <c:noMultiLvlLbl val="0"/>
      </c:catAx>
      <c:valAx>
        <c:axId val="169273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29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CA223-710D-4A64-B538-33DBC377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7CFE9-EF78-4AA5-A0B8-F066FC71E0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99301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50463-5C60-4630-8EA0-F665410504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3C3E1-5D2C-4801-981A-50F7DBD05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5748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20180606_224051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KinanKSA</dc:title>
  <dc:creator>Administrator</dc:creator>
  <cp:lastModifiedBy>Administrator</cp:lastModifiedBy>
  <cp:revision>1</cp:revision>
  <dcterms:created xsi:type="dcterms:W3CDTF">2018-06-06T22:40:52Z</dcterms:created>
  <dcterms:modified xsi:type="dcterms:W3CDTF">2018-06-06T22:40:56Z</dcterms:modified>
</cp:coreProperties>
</file>