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FA-4D9F-9A9F-ABA9813F4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566560"/>
        <c:axId val="288568200"/>
      </c:barChart>
      <c:catAx>
        <c:axId val="28856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68200"/>
        <c:crosses val="autoZero"/>
        <c:auto val="1"/>
        <c:lblAlgn val="ctr"/>
        <c:lblOffset val="100"/>
        <c:noMultiLvlLbl val="0"/>
      </c:catAx>
      <c:valAx>
        <c:axId val="28856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6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FFA90-66DD-4B13-8BDA-3E46B8D02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73EEAA-5DEA-4585-A2DE-6E397B5CC1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79482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C5613-A809-402A-9401-E0BAE22EF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6B444-EC96-4FFC-B8CD-F7A2183FC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113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20180606_223024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Total Interactions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KinanKSA</dc:title>
  <dc:creator>Administrator</dc:creator>
  <cp:lastModifiedBy>Administrator</cp:lastModifiedBy>
  <cp:revision>1</cp:revision>
  <dcterms:created xsi:type="dcterms:W3CDTF">2018-06-06T22:32:34Z</dcterms:created>
  <dcterms:modified xsi:type="dcterms:W3CDTF">2018-06-06T22:32:39Z</dcterms:modified>
</cp:coreProperties>
</file>