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5224-4ADD-9827-692B53DF0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515528"/>
        <c:axId val="174358352"/>
      </c:barChart>
      <c:catAx>
        <c:axId val="17551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58352"/>
        <c:crosses val="autoZero"/>
        <c:auto val="1"/>
        <c:lblAlgn val="ctr"/>
        <c:lblOffset val="100"/>
        <c:noMultiLvlLbl val="0"/>
      </c:catAx>
      <c:valAx>
        <c:axId val="17435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1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6D38A-E8AE-47FB-8A8D-7D7BC976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994F9C-B22E-433C-B19E-B10A7640E5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63107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5E1AB-3ED7-4D50-8351-78E97B7C0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AE78D-22BE-4223-8CF2-254B37A8B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815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20180606_222545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Total Interactions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KinanKSA</dc:title>
  <dc:creator>Administrator</dc:creator>
  <cp:lastModifiedBy>Administrator</cp:lastModifiedBy>
  <cp:revision>1</cp:revision>
  <dcterms:created xsi:type="dcterms:W3CDTF">2018-06-06T22:28:29Z</dcterms:created>
  <dcterms:modified xsi:type="dcterms:W3CDTF">2018-06-06T22:28:33Z</dcterms:modified>
</cp:coreProperties>
</file>