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FC-411F-B57F-D0ACC88762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FC-411F-B57F-D0ACC88762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FC-411F-B57F-D0ACC88762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598440"/>
        <c:axId val="285659864"/>
      </c:barChart>
      <c:catAx>
        <c:axId val="289598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59864"/>
        <c:crosses val="autoZero"/>
        <c:auto val="1"/>
        <c:lblAlgn val="ctr"/>
        <c:lblOffset val="100"/>
        <c:noMultiLvlLbl val="0"/>
      </c:catAx>
      <c:valAx>
        <c:axId val="285659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9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A99FE-F0FC-4AC0-92E9-8D621944F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A0ADBC-79CE-45B9-A7A6-552B7E0AF1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1434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4D23A-A86C-4AC7-9AEC-E78D8E6E8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C0900-2B80-4B49-8218-0C3F2B01B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854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20180606_222039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Distribution + Mentions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Distribution + Mentions | KinanKSA</dc:title>
  <dc:creator>Administrator</dc:creator>
  <cp:lastModifiedBy>Administrator</cp:lastModifiedBy>
  <cp:revision>1</cp:revision>
  <dcterms:created xsi:type="dcterms:W3CDTF">2018-06-06T22:20:44Z</dcterms:created>
  <dcterms:modified xsi:type="dcterms:W3CDTF">2018-06-06T22:20:48Z</dcterms:modified>
</cp:coreProperties>
</file>