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AB2D14-5DBA-4A18-931A-DF7B0CA699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850154"/>
              </p:ext>
            </p:extLst>
          </p:nvPr>
        </p:nvGraphicFramePr>
        <p:xfrm>
          <a:off x="457200" y="1468438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545128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438324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31514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213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@ABDULRAHMANS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038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@shatwi2006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110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@aljera7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91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@Nourh7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637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@Ahmed750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233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@alimsa3d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99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@bargima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83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@itismewaleed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418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@nokth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142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@Abudeem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4877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EB2B53B-D23C-4DC4-ACC8-0F0EBB5E4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 | KinanKSA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D4E68-1B43-4338-A872-89F811B3DA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2897863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20180606_221846</Template>
  <TotalTime>0</TotalTime>
  <Words>97</Words>
  <Application>Microsoft Office PowerPoint</Application>
  <PresentationFormat>On-screen Show 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 - Key Influencers (top 10)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 - Key Influencers (top 10) | KinanKSA</dc:title>
  <dc:creator>Administrator</dc:creator>
  <cp:lastModifiedBy>Administrator</cp:lastModifiedBy>
  <cp:revision>1</cp:revision>
  <dcterms:created xsi:type="dcterms:W3CDTF">2018-06-06T22:20:33Z</dcterms:created>
  <dcterms:modified xsi:type="dcterms:W3CDTF">2018-06-06T22:20:41Z</dcterms:modified>
</cp:coreProperties>
</file>