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A0D0BE-4668-4AFF-B5E2-6291472FA3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2374220"/>
              </p:ext>
            </p:extLst>
          </p:nvPr>
        </p:nvGraphicFramePr>
        <p:xfrm>
          <a:off x="457200" y="1468438"/>
          <a:ext cx="8229600" cy="4475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467322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583513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037776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067505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533748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45598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588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#كنان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748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192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14.857142857143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164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#شقق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35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#حدائق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529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#مراكز_تجارية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654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#فخامة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842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#مشارف_هيلز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475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#الرياض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127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#تطور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840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#كيف_تعيش_صح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11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28DE0E9-AC43-48EF-B077-5BFA16BDF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KinanKSA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9A74F5-8BEA-43B6-831F-22F677E3BB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809989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E5B5E2-FD08-410A-8CDC-6A90F5DB8F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414870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164805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741600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210918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578028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974374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533580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095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#اعتراض_صاروخ_في_الرياض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198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#شكرا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469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#رمضان_مبارك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49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#مشاريع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978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#سكن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786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#رمضان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469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#رمضان_كريم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656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#دعاء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60570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5989869-D8EC-4A1E-84A5-E42185CE7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KinanKSA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775880-9A25-479E-8420-F1EA6D5845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0907403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20180606_221835</Template>
  <TotalTime>0</TotalTime>
  <Words>205</Words>
  <Application>Microsoft Office PowerPoint</Application>
  <PresentationFormat>On-screen Show (4:3)</PresentationFormat>
  <Paragraphs>130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Calibri</vt:lpstr>
      <vt:lpstr>Arial</vt:lpstr>
      <vt:lpstr>Lato</vt:lpstr>
      <vt:lpstr>quintly_template</vt:lpstr>
      <vt:lpstr>Twitter Hashtag Detection | KinanKSA - 1 of 2</vt:lpstr>
      <vt:lpstr>Twitter Hashtag Detection | KinanKSA - 2 of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Hashtag Detection | KinanKSA - 1 of 2</dc:title>
  <dc:creator>Administrator</dc:creator>
  <cp:lastModifiedBy>Administrator</cp:lastModifiedBy>
  <cp:revision>1</cp:revision>
  <dcterms:created xsi:type="dcterms:W3CDTF">2018-06-06T22:19:43Z</dcterms:created>
  <dcterms:modified xsi:type="dcterms:W3CDTF">2018-06-06T22:20:30Z</dcterms:modified>
</cp:coreProperties>
</file>