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7EF785E-056D-4DE4-9E5A-B40AD6427B5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27959395"/>
              </p:ext>
            </p:extLst>
          </p:nvPr>
        </p:nvGraphicFramePr>
        <p:xfrm>
          <a:off x="457200" y="1468438"/>
          <a:ext cx="8229600" cy="4546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5293050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1670151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946840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96303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98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@ghsn206 - 2018-05-30 20:29:34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@aidoadvisor @KhayalEvents @LammtCom @KinanKSA https://t.co/LJ7od7Kx5z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56369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@nona8008 - 2018-05-30 06:59:07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جاهزين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👨‍👩‍👧‍👦 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رمضان #جدة #فعاليات #مهرجان #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shorow_shake @LammtCom  events @kinanksa https://t.co/AAfk63NBZf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0461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@2cmovie - 2018-05-27 14:49:17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فقدنا مسابقتكم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5067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@kaxi_77 - 2018-05-20 20:03:26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اقولكم متى تصرفون رواتب حراس الأمن ف العاليه مول في نصف رمضان ولا قبل بعد العيد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7329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@DanaMall1 - 2018-05-18 20:18:22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@hudahabeeb1401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حياكم الله، لا يوجد المعرض المذكور بالمول
نترقب زيارتكم لنا قريباً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0082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@hudahabeeb1401 - 2018-05-18 12:26:15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@DanaMall1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لو تكرمتم محل بيرشكا موجود بالدانة؟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1678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@0zoz1985 - 2018-05-18 01:33:54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يابن الحلال علي قرض شخصي  
تعطوني القرض المدعوم وانا علي قرض شخصي ولالا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69915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@kaxi_77 - 2018-05-17 14:06:54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اتمناء تصرفون رواتب حراس الأمن قبل العيد على شان الناس تقضي الي العيد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360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@aladl111 - 2018-05-16 12:57:00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اسعاركم مبالغ فيها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76520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5AD291BB-766E-4765-934A-902AB8AFA4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KinanKSA - 1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47F476-00C7-48D5-BF50-055417FC5B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3198221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063560F-BD20-4CFC-9EA3-62E69637AEB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3211329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7793691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963911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785628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927132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0555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@sshhoo120 - 2018-05-16 00:29:07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فيها حوش وكم غرفه وكم الدفعه الاولى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1114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@fa2012sl - 2018-05-15 22:30:52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مشكور الله يسعدك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65744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@alzhraniAZ - 2018-05-15 19:39:37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الله يا زين الاسم في ديرته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02483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@hhhvvvwww - 2018-05-15 19:22:32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ومسمينه مشارف هيلز  يعني الترجمة انت على مشارف جهنم يعني تبي تاخذ قرض وتجلس تسدد مع الفايده حتي الموت واخرته شقه ويشقونك شق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667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@sul89sul - 2018-05-15 17:25:52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 https://t.co/Tt8VriqCNa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1118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@khaled3yf - 2018-05-15 17:03:11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او انها خاصه بالسكان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62674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@khaled3yf - 2018-05-15 17:02:49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انا ساكن فالنرجس عادي ادخل الحديقه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89787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@fa2012sl - 2018-05-15 16:41:55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مرحبا ،،، رقم الله يسلمك اتواصل معاكم او الموقع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05/15/2018 15:07:00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17228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@alhrby1390 - 2018-05-15 16:34:34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لا انصح بالشراء الان والسوق متضخم  فالتجار الجشعين والبنوك الطماعين دبلات الفوائد حسبي الله عليهم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1583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@alhrby1390 - 2018-05-15 16:33:32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 ورحمة الله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2224213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D7FA003C-5BE7-46D2-AF09-4FC97E5DF4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KinanKSA - 2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0132EB-D06E-4029-9DDF-B755D91545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3519748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EE1670-54D1-4A73-99CC-02C2C9A650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11071124"/>
              </p:ext>
            </p:extLst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923539202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9914361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349152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698820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3530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@badralrahimi - 2018-05-15 16:03:03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تابعين لوزارة الإسكان ولا ماعندكم اتفاق معهم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93958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@Ahmed_M_AlMalki - 2018-05-15 15:57:08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السعر مبالغ فيه التصميم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978606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@almrae - 2018-05-15 11:30:22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انا ما شفت اكثر تعطيل من تجار اليومين تعرف ان الحكومة تعطي المواطن هبة مردودة بقيمة 500 الف تقوم هالشركات…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https://t.co/IfkiBKofc7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4572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@BaselHama9 - 2018-05-15 10:52:57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يا بلاش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78217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@12345shallah - 2018-05-15 07:36:46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عز الله أنكم غاليين بالأسعار
سعر مبالغ فيه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061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@KinanKSA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@Lm11Abolo - 2018-05-15 07:11:31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@KinanKSA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الي بتاخدة الان ب 900 الف بعد سنتين مرجح تاخذة ب 700/650 الف .. كسبان ما لا يقل عن 200 الف .. واذا هي قرض…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https://t.co/H7KDy97qIa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2965424"/>
                  </a:ext>
                </a:extLst>
              </a:tr>
            </a:tbl>
          </a:graphicData>
        </a:graphic>
      </p:graphicFrame>
      <p:sp>
        <p:nvSpPr>
          <p:cNvPr id="3" name="Title 2">
            <a:extLst>
              <a:ext uri="{FF2B5EF4-FFF2-40B4-BE49-F238E27FC236}">
                <a16:creationId xmlns:a16="http://schemas.microsoft.com/office/drawing/2014/main" id="{B100B135-A07A-4805-BCC3-272C24BBDF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| KinanKSA - 3 of 3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4410F1-6EBC-4CC7-9711-C2D9949B904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05/01/2018 - 05/31/2018</a:t>
            </a:r>
          </a:p>
        </p:txBody>
      </p:sp>
    </p:spTree>
    <p:extLst>
      <p:ext uri="{BB962C8B-B14F-4D97-AF65-F5344CB8AC3E}">
        <p14:creationId xmlns:p14="http://schemas.microsoft.com/office/powerpoint/2010/main" val="182238484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20180606_221832</Template>
  <TotalTime>1</TotalTime>
  <Words>458</Words>
  <Application>Microsoft Office PowerPoint</Application>
  <PresentationFormat>On-screen Show (4:3)</PresentationFormat>
  <Paragraphs>118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7" baseType="lpstr">
      <vt:lpstr>Lato</vt:lpstr>
      <vt:lpstr>Calibri</vt:lpstr>
      <vt:lpstr>Arial</vt:lpstr>
      <vt:lpstr>quintly_template</vt:lpstr>
      <vt:lpstr>Twitter Mentions Table | KinanKSA - 1 of 3</vt:lpstr>
      <vt:lpstr>Twitter Mentions Table | KinanKSA - 2 of 3</vt:lpstr>
      <vt:lpstr>Twitter Mentions Table | KinanKSA - 3 of 3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Mentions Table | KinanKSA - 1 of 3</dc:title>
  <dc:creator>Administrator</dc:creator>
  <cp:lastModifiedBy>Administrator</cp:lastModifiedBy>
  <cp:revision>1</cp:revision>
  <dcterms:created xsi:type="dcterms:W3CDTF">2018-06-06T22:18:33Z</dcterms:created>
  <dcterms:modified xsi:type="dcterms:W3CDTF">2018-06-06T22:19:40Z</dcterms:modified>
</cp:coreProperties>
</file>