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31-419C-B01B-032138B2E3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31-419C-B01B-032138B2E3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31-419C-B01B-032138B2E3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110296"/>
        <c:axId val="277110624"/>
      </c:barChart>
      <c:catAx>
        <c:axId val="27711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10624"/>
        <c:crosses val="autoZero"/>
        <c:auto val="1"/>
        <c:lblAlgn val="ctr"/>
        <c:lblOffset val="100"/>
        <c:noMultiLvlLbl val="0"/>
      </c:catAx>
      <c:valAx>
        <c:axId val="27711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1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EE9D9-2E82-4FA2-9E33-93355832F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552D28-A05E-4B78-8B97-095A24C0FC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189961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A9056-F5E7-4B6B-9976-03C078D910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96C9B-C0CD-42C2-9395-4133F9FB2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6894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20180606_221133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Interactions Distribution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KinanKSA</dc:title>
  <dc:creator>Administrator</dc:creator>
  <cp:lastModifiedBy>Administrator</cp:lastModifiedBy>
  <cp:revision>1</cp:revision>
  <dcterms:created xsi:type="dcterms:W3CDTF">2018-06-06T22:12:04Z</dcterms:created>
  <dcterms:modified xsi:type="dcterms:W3CDTF">2018-06-06T22:12:08Z</dcterms:modified>
</cp:coreProperties>
</file>