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@KinanKSA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43221</c:v>
                </c:pt>
                <c:pt idx="1">
                  <c:v>43222</c:v>
                </c:pt>
                <c:pt idx="2">
                  <c:v>43223</c:v>
                </c:pt>
                <c:pt idx="3">
                  <c:v>43224</c:v>
                </c:pt>
                <c:pt idx="4">
                  <c:v>43225</c:v>
                </c:pt>
                <c:pt idx="5">
                  <c:v>43226</c:v>
                </c:pt>
                <c:pt idx="6">
                  <c:v>43227</c:v>
                </c:pt>
                <c:pt idx="7">
                  <c:v>43228</c:v>
                </c:pt>
                <c:pt idx="8">
                  <c:v>43229</c:v>
                </c:pt>
                <c:pt idx="9">
                  <c:v>43230</c:v>
                </c:pt>
                <c:pt idx="10">
                  <c:v>43231</c:v>
                </c:pt>
                <c:pt idx="11">
                  <c:v>43232</c:v>
                </c:pt>
                <c:pt idx="12">
                  <c:v>43233</c:v>
                </c:pt>
                <c:pt idx="13">
                  <c:v>43234</c:v>
                </c:pt>
                <c:pt idx="14">
                  <c:v>43235</c:v>
                </c:pt>
                <c:pt idx="15">
                  <c:v>43236</c:v>
                </c:pt>
                <c:pt idx="16">
                  <c:v>43237</c:v>
                </c:pt>
                <c:pt idx="17">
                  <c:v>43238</c:v>
                </c:pt>
                <c:pt idx="18">
                  <c:v>43239</c:v>
                </c:pt>
                <c:pt idx="19">
                  <c:v>43240</c:v>
                </c:pt>
                <c:pt idx="20">
                  <c:v>43241</c:v>
                </c:pt>
                <c:pt idx="21">
                  <c:v>43242</c:v>
                </c:pt>
                <c:pt idx="22">
                  <c:v>43243</c:v>
                </c:pt>
                <c:pt idx="23">
                  <c:v>43244</c:v>
                </c:pt>
                <c:pt idx="24">
                  <c:v>43245</c:v>
                </c:pt>
                <c:pt idx="25">
                  <c:v>43246</c:v>
                </c:pt>
                <c:pt idx="26">
                  <c:v>43247</c:v>
                </c:pt>
                <c:pt idx="27">
                  <c:v>43248</c:v>
                </c:pt>
                <c:pt idx="28">
                  <c:v>43249</c:v>
                </c:pt>
                <c:pt idx="29">
                  <c:v>43250</c:v>
                </c:pt>
                <c:pt idx="30">
                  <c:v>43251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0.25123373710183999</c:v>
                </c:pt>
                <c:pt idx="1">
                  <c:v>0.39380649780721</c:v>
                </c:pt>
                <c:pt idx="2">
                  <c:v>0.23476271136072999</c:v>
                </c:pt>
                <c:pt idx="3">
                  <c:v>0.24607174621997999</c:v>
                </c:pt>
                <c:pt idx="4">
                  <c:v>0.32827610682281999</c:v>
                </c:pt>
                <c:pt idx="5">
                  <c:v>0.35373187124159999</c:v>
                </c:pt>
                <c:pt idx="6">
                  <c:v>0.32604864293267999</c:v>
                </c:pt>
                <c:pt idx="7">
                  <c:v>0.33377250768555</c:v>
                </c:pt>
                <c:pt idx="8">
                  <c:v>0.27138229887069998</c:v>
                </c:pt>
                <c:pt idx="9">
                  <c:v>0.29392934055060999</c:v>
                </c:pt>
                <c:pt idx="10">
                  <c:v>0.20891971099439999</c:v>
                </c:pt>
                <c:pt idx="11">
                  <c:v>0.19979730707977</c:v>
                </c:pt>
                <c:pt idx="12">
                  <c:v>0.21962778869495</c:v>
                </c:pt>
                <c:pt idx="13">
                  <c:v>0.20184544405998001</c:v>
                </c:pt>
                <c:pt idx="14">
                  <c:v>0.15251798561151</c:v>
                </c:pt>
                <c:pt idx="15">
                  <c:v>2.2986524150217E-2</c:v>
                </c:pt>
                <c:pt idx="16">
                  <c:v>-5.1707793513545E-2</c:v>
                </c:pt>
                <c:pt idx="17">
                  <c:v>-4.8860402954617001E-2</c:v>
                </c:pt>
                <c:pt idx="18">
                  <c:v>5.7510927076144004E-3</c:v>
                </c:pt>
                <c:pt idx="19">
                  <c:v>-2.8753809879809002E-2</c:v>
                </c:pt>
                <c:pt idx="20">
                  <c:v>-4.0266912103083002E-2</c:v>
                </c:pt>
                <c:pt idx="21">
                  <c:v>2.8773666340565001E-3</c:v>
                </c:pt>
                <c:pt idx="22">
                  <c:v>4.3159257660768002E-2</c:v>
                </c:pt>
                <c:pt idx="23">
                  <c:v>-0.10353753235547999</c:v>
                </c:pt>
                <c:pt idx="24">
                  <c:v>-1.4395117176254E-2</c:v>
                </c:pt>
                <c:pt idx="25">
                  <c:v>-4.0312131072014999E-2</c:v>
                </c:pt>
                <c:pt idx="26">
                  <c:v>-4.0328388304767003E-2</c:v>
                </c:pt>
                <c:pt idx="27">
                  <c:v>-6.6280510648107999E-2</c:v>
                </c:pt>
                <c:pt idx="28">
                  <c:v>-3.1720399100293999E-2</c:v>
                </c:pt>
                <c:pt idx="29">
                  <c:v>-5.4807165315717998E-2</c:v>
                </c:pt>
                <c:pt idx="30">
                  <c:v>3.1747864234588002E-2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E53-4EC4-B3EF-9D7D36DDB38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7178640"/>
        <c:axId val="274112184"/>
      </c:lineChart>
      <c:dateAx>
        <c:axId val="2771786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4112184"/>
        <c:crosses val="autoZero"/>
        <c:auto val="1"/>
        <c:lblOffset val="100"/>
        <c:baseTimeUnit val="days"/>
      </c:dateAx>
      <c:valAx>
        <c:axId val="2741121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1786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A02A36-C260-42BE-809B-1FE66C1461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Rate | KinanKSA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751D6EA-22D5-411B-AB41-AEE4FBDF143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88640679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92087F-B338-4DBA-BC23-162E6DFD024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E9C19E-464C-4275-A072-4CAD31BDB2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143562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20180606_221129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Twitter Followers Change Rate | KinanKSA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Followers Change Rate | KinanKSA</dc:title>
  <dc:creator>Administrator</dc:creator>
  <cp:lastModifiedBy>Administrator</cp:lastModifiedBy>
  <cp:revision>1</cp:revision>
  <dcterms:created xsi:type="dcterms:W3CDTF">2018-06-06T22:11:57Z</dcterms:created>
  <dcterms:modified xsi:type="dcterms:W3CDTF">2018-06-06T22:12:01Z</dcterms:modified>
</cp:coreProperties>
</file>