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5BC7C0-6C13-47CD-A82E-3B80D55763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3173338"/>
              </p:ext>
            </p:extLst>
          </p:nvPr>
        </p:nvGraphicFramePr>
        <p:xfrm>
          <a:off x="457200" y="1468438"/>
          <a:ext cx="8229600" cy="466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01243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0489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0706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9055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1423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977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- 2018-05-14 16:53:07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دوبلكس مشارف هيلز، أسلوب الحياة الذي تتمناه حيث الخصوصية وراحة البال 
#كنان #السعودية #شقق #مشارف_هيلز #حدائق #مراكز_تجارية #الرياض #تطور #كيف_تعيش_صح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https://t.co/5BT71UNeCj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477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- 2018-05-10 16:25:02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شقق مشارف هيلز توفر لأطفالك حدائق مجهزة بكل الخصوصية 
#كنان #السعودية #شقق #مشارف_هيلز  #حدائق #مراكز_تجارية #الرياض #تطور #كيف_تعيش_صح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https://t.co/JKFnf9LBmE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016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- 2018-05-09 14:29:53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احفظ جنود الوطن وثبت أقدامهم وسدد رميهم #اعتراض_صاروخ_في_الرياض #كنان #شكراً_ابطال_الدفاع_الجوي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https://t.co/nzsmIzxMcA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520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- 2018-05-08 17:11:21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شقق مشارف هيلز توفرلك الموقع الاستراتيجي الذي يتيح لك الوصول للأماكن الحيوية بأقل من 15 دقيقة
#كنان #السعودية #شقق #مشارف_هيلز #حدائق #مراكز_تجارية #الرياض #تطور #كيف_تعيش_صح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https://t.co/vI1TNvj1hh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568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- 2018-05-07 17:52:52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نسعي في كنان لمواكبة رؤية المملكة ٢٠٣٠ لنترتقي بطموحكم وآمالكم 
#كنان #السعودية #شقق #حدائق #مراكز_تجارية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https://t.co/8XAPt8wlTV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900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- 2018-05-06 16:03:19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نمط حياة مختلف بتصاميم متنوعة و بأسعار مناسب 
#كنان #السعودية #شقق #حدائق #مراكز_تجارية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https://t.co/ItUG7uZbN9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94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- 2018-05-03 18:06:28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لشركائنا في النجاح، نعدكم أن نعمل بإمكانيات متقدمة في التطوير العقاري
#كنان #السعودية #شقق #حدائق #مراكز_تجارية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https://t.co/poEUpi5XtH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51233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9432B78-E30F-49F4-ACA6-0CB67F9C7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KinanKSA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46949-0B48-4C7C-BDDD-7018BE0775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026377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04B93D-24F1-4C64-B008-C48454A42F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9979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7217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2584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7671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8830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5485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91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- 2018-05-02 17:10:45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حياة جميلة بمجتمعات كنان، هذه حياتك بإختيارك 
#كنان #السعودية #شقق #فخامة #حدائق #مراكز_تجارية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https://t.co/lvmdaP2bH5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010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- 2018-05-01 12:58:20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توفر لك الأن دوبلكس بلس  بسعر 990 ألف ريال
للمزيد من المعلومات و الإستفسار الرجاء زيارة الرابط: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https://t.co/zhoiov7gnI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#السعودية #شقق #حدائق #مراكز_تجارية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https://t.co/Yenj7cuInP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640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- 2018-05-01 12:57:32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توفر لك الأن شقق دوبلكس بسعر 650 ألف ريال
للمزيد من المعلومات و الإستفسار الرجاء زيارة الرابط: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https://t.co/zhoiov7gnI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#عيش #السعودية #شقق #حدائق #مراكز_تجارية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https://t.co/TI0JGHnLF3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61220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96ADC80-9A44-436C-99E2-9F7CB0767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KinanKSA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376C92-5A04-4AD2-9204-2EF360E98B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8914455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20180606_221122</Template>
  <TotalTime>0</TotalTime>
  <Words>174</Words>
  <Application>Microsoft Office PowerPoint</Application>
  <PresentationFormat>On-screen Show (4:3)</PresentationFormat>
  <Paragraphs>64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Lato</vt:lpstr>
      <vt:lpstr>Calibri</vt:lpstr>
      <vt:lpstr>Arial</vt:lpstr>
      <vt:lpstr>quintly_template</vt:lpstr>
      <vt:lpstr>Own Tweets Table (Top 10) | KinanKSA - 1 of 2</vt:lpstr>
      <vt:lpstr>Own Tweets Table (Top 10) | KinanKSA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Tweets Table (Top 10) | KinanKSA - 1 of 2</dc:title>
  <dc:creator>Administrator</dc:creator>
  <cp:lastModifiedBy>Administrator</cp:lastModifiedBy>
  <cp:revision>1</cp:revision>
  <dcterms:created xsi:type="dcterms:W3CDTF">2018-06-06T22:11:29Z</dcterms:created>
  <dcterms:modified xsi:type="dcterms:W3CDTF">2018-06-06T22:11:54Z</dcterms:modified>
</cp:coreProperties>
</file>