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0.13143352152224</c:v>
                </c:pt>
                <c:pt idx="1">
                  <c:v>2.6797677534614001E-2</c:v>
                </c:pt>
                <c:pt idx="2">
                  <c:v>1.7809439002670999E-2</c:v>
                </c:pt>
                <c:pt idx="3">
                  <c:v>0</c:v>
                </c:pt>
                <c:pt idx="4">
                  <c:v>0</c:v>
                </c:pt>
                <c:pt idx="5">
                  <c:v>3.2368173258004E-2</c:v>
                </c:pt>
                <c:pt idx="6">
                  <c:v>2.9326373207425E-2</c:v>
                </c:pt>
                <c:pt idx="7">
                  <c:v>7.0150824272184997E-2</c:v>
                </c:pt>
                <c:pt idx="8">
                  <c:v>2.0399242313857001E-2</c:v>
                </c:pt>
                <c:pt idx="9">
                  <c:v>5.8119260723004003E-2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3.4567189975515E-2</c:v>
                </c:pt>
                <c:pt idx="14">
                  <c:v>0</c:v>
                </c:pt>
                <c:pt idx="15">
                  <c:v>2.8729853190449999E-2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1.7254766629281E-2</c:v>
                </c:pt>
                <c:pt idx="20">
                  <c:v>0</c:v>
                </c:pt>
                <c:pt idx="21">
                  <c:v>2.0141566438396E-2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1.1524720525527001E-2</c:v>
                </c:pt>
                <c:pt idx="27">
                  <c:v>0</c:v>
                </c:pt>
                <c:pt idx="28">
                  <c:v>2.8841716658976001E-3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D3-454E-B05B-404AC93C0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35968"/>
        <c:axId val="347036296"/>
      </c:lineChart>
      <c:dateAx>
        <c:axId val="34703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6296"/>
        <c:crosses val="autoZero"/>
        <c:auto val="1"/>
        <c:lblOffset val="100"/>
        <c:baseTimeUnit val="days"/>
      </c:dateAx>
      <c:valAx>
        <c:axId val="34703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3C477-EA33-4AE1-8EB0-B1B67FCB5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28C3DD-7F34-4908-B425-45202B809A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5959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BF169-7F30-46B7-B8E7-E2803E800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DBE06-09F5-44F9-88F7-C21DC5C7F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45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20180606_221119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KinanKSA</dc:title>
  <dc:creator>Administrator</dc:creator>
  <cp:lastModifiedBy>Administrator</cp:lastModifiedBy>
  <cp:revision>1</cp:revision>
  <dcterms:created xsi:type="dcterms:W3CDTF">2018-06-06T22:12:11Z</dcterms:created>
  <dcterms:modified xsi:type="dcterms:W3CDTF">2018-06-06T22:12:15Z</dcterms:modified>
</cp:coreProperties>
</file>