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2FA860-EBC5-4C13-9358-51A177F4D7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74518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22014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9655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015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90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39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28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909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116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033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77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062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845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512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544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667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DDEEBD-8F68-43CF-8F9A-EC9045040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D7D44F-9A07-4EC2-8175-C40D831D5A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5339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20180606_221116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KinanKSA</dc:title>
  <dc:creator>Administrator</dc:creator>
  <cp:lastModifiedBy>Administrator</cp:lastModifiedBy>
  <cp:revision>1</cp:revision>
  <dcterms:created xsi:type="dcterms:W3CDTF">2018-06-06T22:11:20Z</dcterms:created>
  <dcterms:modified xsi:type="dcterms:W3CDTF">2018-06-06T22:11:26Z</dcterms:modified>
</cp:coreProperties>
</file>