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77B-4A70-8D96-CB1383A6B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24864"/>
        <c:axId val="285525520"/>
      </c:lineChart>
      <c:catAx>
        <c:axId val="28552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5520"/>
        <c:crosses val="autoZero"/>
        <c:auto val="1"/>
        <c:lblAlgn val="ctr"/>
        <c:lblOffset val="100"/>
        <c:noMultiLvlLbl val="0"/>
      </c:catAx>
      <c:valAx>
        <c:axId val="28552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65A5-161C-4F1E-9E50-E23870A0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B153C-5B3F-43C6-9BB5-2B3A69A97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51796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D6BD-DA01-4CFD-A48D-B8EFDC4A5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8038F-4EDB-4393-A8D9-C85F750C5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99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20180606_221112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2018-06-06T22:11:12Z</dcterms:created>
  <dcterms:modified xsi:type="dcterms:W3CDTF">2018-06-06T22:11:16Z</dcterms:modified>
</cp:coreProperties>
</file>