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3.2588150948314998E-3</c:v>
                </c:pt>
                <c:pt idx="13">
                  <c:v>0</c:v>
                </c:pt>
                <c:pt idx="14">
                  <c:v>8.6901735862174E-3</c:v>
                </c:pt>
                <c:pt idx="15">
                  <c:v>0</c:v>
                </c:pt>
                <c:pt idx="16">
                  <c:v>6.0831215103522001E-3</c:v>
                </c:pt>
                <c:pt idx="17">
                  <c:v>5.2141041517303997E-3</c:v>
                </c:pt>
                <c:pt idx="18">
                  <c:v>2.1725433965543001E-3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9.7764452844945997E-3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F-426A-8D4C-45E6DF64E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35424"/>
        <c:axId val="341989888"/>
      </c:lineChart>
      <c:catAx>
        <c:axId val="27533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89888"/>
        <c:crosses val="autoZero"/>
        <c:auto val="1"/>
        <c:lblAlgn val="ctr"/>
        <c:lblOffset val="100"/>
        <c:noMultiLvlLbl val="0"/>
      </c:catAx>
      <c:valAx>
        <c:axId val="34198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A58D5-92A6-48D7-A984-79081F1B9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807F4-6DFF-49C8-B782-7E8F5949D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8136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6A76C-109C-4E12-A312-D3A74DA59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AEA3-F918-462F-B299-5F91D78B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59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20180606_220608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2018-06-06T22:06:09Z</dcterms:created>
  <dcterms:modified xsi:type="dcterms:W3CDTF">2018-06-06T22:06:12Z</dcterms:modified>
</cp:coreProperties>
</file>