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4702-45D6-913C-130B48020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930208"/>
        <c:axId val="280928568"/>
      </c:lineChart>
      <c:catAx>
        <c:axId val="28093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28568"/>
        <c:crosses val="autoZero"/>
        <c:auto val="1"/>
        <c:lblAlgn val="ctr"/>
        <c:lblOffset val="100"/>
        <c:noMultiLvlLbl val="0"/>
      </c:catAx>
      <c:valAx>
        <c:axId val="28092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3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D7BA4-4E13-4453-AFBC-D1E1EA1AF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13A207-253E-4A5B-AF1A-F87E401295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189239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60132-7616-488C-A258-7E51FECC95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757FD-5E00-4C61-B94D-942EBD85D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6067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20180606_220547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KinanKSA</dc:title>
  <dc:creator>Administrator</dc:creator>
  <cp:lastModifiedBy>Administrator</cp:lastModifiedBy>
  <cp:revision>1</cp:revision>
  <dcterms:created xsi:type="dcterms:W3CDTF">2018-06-06T22:05:48Z</dcterms:created>
  <dcterms:modified xsi:type="dcterms:W3CDTF">2018-06-06T22:05:52Z</dcterms:modified>
</cp:coreProperties>
</file>