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Kinan International Company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43221</c:v>
                </c:pt>
                <c:pt idx="1">
                  <c:v>43222</c:v>
                </c:pt>
                <c:pt idx="2">
                  <c:v>43223</c:v>
                </c:pt>
                <c:pt idx="3">
                  <c:v>43224</c:v>
                </c:pt>
                <c:pt idx="4">
                  <c:v>43225</c:v>
                </c:pt>
                <c:pt idx="5">
                  <c:v>43226</c:v>
                </c:pt>
                <c:pt idx="6">
                  <c:v>43227</c:v>
                </c:pt>
                <c:pt idx="7">
                  <c:v>43228</c:v>
                </c:pt>
                <c:pt idx="8">
                  <c:v>43229</c:v>
                </c:pt>
                <c:pt idx="9">
                  <c:v>43230</c:v>
                </c:pt>
                <c:pt idx="10">
                  <c:v>43231</c:v>
                </c:pt>
                <c:pt idx="11">
                  <c:v>43232</c:v>
                </c:pt>
                <c:pt idx="12">
                  <c:v>43233</c:v>
                </c:pt>
                <c:pt idx="13">
                  <c:v>43234</c:v>
                </c:pt>
                <c:pt idx="14">
                  <c:v>43235</c:v>
                </c:pt>
                <c:pt idx="15">
                  <c:v>43236</c:v>
                </c:pt>
                <c:pt idx="16">
                  <c:v>43237</c:v>
                </c:pt>
                <c:pt idx="17">
                  <c:v>43238</c:v>
                </c:pt>
                <c:pt idx="18">
                  <c:v>43239</c:v>
                </c:pt>
                <c:pt idx="19">
                  <c:v>43240</c:v>
                </c:pt>
                <c:pt idx="20">
                  <c:v>43241</c:v>
                </c:pt>
                <c:pt idx="21">
                  <c:v>43242</c:v>
                </c:pt>
                <c:pt idx="22">
                  <c:v>43243</c:v>
                </c:pt>
                <c:pt idx="23">
                  <c:v>43244</c:v>
                </c:pt>
                <c:pt idx="24">
                  <c:v>43245</c:v>
                </c:pt>
                <c:pt idx="25">
                  <c:v>43246</c:v>
                </c:pt>
                <c:pt idx="26">
                  <c:v>43247</c:v>
                </c:pt>
                <c:pt idx="27">
                  <c:v>43248</c:v>
                </c:pt>
                <c:pt idx="28">
                  <c:v>43249</c:v>
                </c:pt>
                <c:pt idx="29">
                  <c:v>43250</c:v>
                </c:pt>
                <c:pt idx="30">
                  <c:v>43251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46054</c:v>
                </c:pt>
                <c:pt idx="1">
                  <c:v>46052</c:v>
                </c:pt>
                <c:pt idx="2">
                  <c:v>46052</c:v>
                </c:pt>
                <c:pt idx="3">
                  <c:v>46051</c:v>
                </c:pt>
                <c:pt idx="4">
                  <c:v>46049</c:v>
                </c:pt>
                <c:pt idx="5">
                  <c:v>46046</c:v>
                </c:pt>
                <c:pt idx="6">
                  <c:v>46040</c:v>
                </c:pt>
                <c:pt idx="7">
                  <c:v>46038</c:v>
                </c:pt>
                <c:pt idx="8">
                  <c:v>46031</c:v>
                </c:pt>
                <c:pt idx="9">
                  <c:v>46028</c:v>
                </c:pt>
                <c:pt idx="10">
                  <c:v>46023</c:v>
                </c:pt>
                <c:pt idx="11">
                  <c:v>46020</c:v>
                </c:pt>
                <c:pt idx="12">
                  <c:v>46015</c:v>
                </c:pt>
                <c:pt idx="13">
                  <c:v>46014</c:v>
                </c:pt>
                <c:pt idx="14">
                  <c:v>46012</c:v>
                </c:pt>
                <c:pt idx="15">
                  <c:v>46010</c:v>
                </c:pt>
                <c:pt idx="16">
                  <c:v>46013</c:v>
                </c:pt>
                <c:pt idx="17">
                  <c:v>46011</c:v>
                </c:pt>
                <c:pt idx="18">
                  <c:v>46012</c:v>
                </c:pt>
                <c:pt idx="19">
                  <c:v>46012</c:v>
                </c:pt>
                <c:pt idx="20">
                  <c:v>46008</c:v>
                </c:pt>
                <c:pt idx="21">
                  <c:v>46007</c:v>
                </c:pt>
                <c:pt idx="22">
                  <c:v>46006</c:v>
                </c:pt>
                <c:pt idx="23">
                  <c:v>46007</c:v>
                </c:pt>
                <c:pt idx="24">
                  <c:v>46006</c:v>
                </c:pt>
                <c:pt idx="25">
                  <c:v>46004</c:v>
                </c:pt>
                <c:pt idx="26">
                  <c:v>46002</c:v>
                </c:pt>
                <c:pt idx="27">
                  <c:v>46003</c:v>
                </c:pt>
                <c:pt idx="28">
                  <c:v>46003</c:v>
                </c:pt>
                <c:pt idx="29">
                  <c:v>46004</c:v>
                </c:pt>
                <c:pt idx="30">
                  <c:v>46003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D2F-4862-AFB6-243850C2B24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1612344"/>
        <c:axId val="279287448"/>
      </c:lineChart>
      <c:dateAx>
        <c:axId val="2816123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287448"/>
        <c:crosses val="autoZero"/>
        <c:auto val="1"/>
        <c:lblOffset val="100"/>
        <c:baseTimeUnit val="days"/>
      </c:dateAx>
      <c:valAx>
        <c:axId val="2792874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6123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1426CD-3460-401A-B3B0-086F175D21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KinanKSA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7CEA456-789E-43DE-978A-404341E3AD7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75637907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E32BF8-3C0F-4867-8AA1-3B389007B93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CFBE44-4C7C-4CEB-BABF-34A40E0C04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54404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20180606_220532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Facebook Fans Total | KinanKSA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 | KinanKSA</dc:title>
  <dc:creator>Administrator</dc:creator>
  <cp:lastModifiedBy>Administrator</cp:lastModifiedBy>
  <cp:revision>1</cp:revision>
  <dcterms:created xsi:type="dcterms:W3CDTF">2018-06-06T22:05:33Z</dcterms:created>
  <dcterms:modified xsi:type="dcterms:W3CDTF">2018-06-06T22:05:37Z</dcterms:modified>
</cp:coreProperties>
</file>