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3.2588150948314998E-3</c:v>
                </c:pt>
                <c:pt idx="13">
                  <c:v>0</c:v>
                </c:pt>
                <c:pt idx="14">
                  <c:v>8.6901735862174E-3</c:v>
                </c:pt>
                <c:pt idx="15">
                  <c:v>0</c:v>
                </c:pt>
                <c:pt idx="16">
                  <c:v>6.0831215103522001E-3</c:v>
                </c:pt>
                <c:pt idx="17">
                  <c:v>5.2141041517303997E-3</c:v>
                </c:pt>
                <c:pt idx="18">
                  <c:v>2.1725433965543001E-3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9.7764452844945997E-3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6-466F-855A-3BA604D21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50736"/>
        <c:axId val="273892912"/>
      </c:lineChart>
      <c:catAx>
        <c:axId val="34095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2912"/>
        <c:crosses val="autoZero"/>
        <c:auto val="1"/>
        <c:lblAlgn val="ctr"/>
        <c:lblOffset val="100"/>
        <c:noMultiLvlLbl val="0"/>
      </c:catAx>
      <c:valAx>
        <c:axId val="27389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5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656F5-A6EC-4D09-AEF1-9D10465B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6B2CEE-C3E4-47AE-80E8-74AE068F6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8437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63CB7-24A3-4000-978A-37EA75A44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BC59C-2436-4B13-9310-57FEBDF9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337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20180606_215743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2018-06-06T22:00:39Z</dcterms:created>
  <dcterms:modified xsi:type="dcterms:W3CDTF">2018-06-06T22:00:44Z</dcterms:modified>
</cp:coreProperties>
</file>