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0BC3-4DCA-9358-83E69CD764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694568"/>
        <c:axId val="282884872"/>
      </c:lineChart>
      <c:catAx>
        <c:axId val="277694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84872"/>
        <c:crosses val="autoZero"/>
        <c:auto val="1"/>
        <c:lblAlgn val="ctr"/>
        <c:lblOffset val="100"/>
        <c:noMultiLvlLbl val="0"/>
      </c:catAx>
      <c:valAx>
        <c:axId val="282884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9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D9E35-0A9E-4CEB-9DCC-726F85F36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C32001-8FD5-4FFD-B08E-6CA1E39866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009554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9F3C8-56B3-41C0-AD7F-5579537949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0A63F-80F7-43C6-A876-21DB9741A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3003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20180606_215541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By Hour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KinanKSA</dc:title>
  <dc:creator>Administrator</dc:creator>
  <cp:lastModifiedBy>Administrator</cp:lastModifiedBy>
  <cp:revision>1</cp:revision>
  <dcterms:created xsi:type="dcterms:W3CDTF">2018-06-06T21:56:49Z</dcterms:created>
  <dcterms:modified xsi:type="dcterms:W3CDTF">2018-06-06T21:56:53Z</dcterms:modified>
</cp:coreProperties>
</file>