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EEF47-39EF-46D2-9625-37E00AABCE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816241"/>
              </p:ext>
            </p:extLst>
          </p:nvPr>
        </p:nvGraphicFramePr>
        <p:xfrm>
          <a:off x="457200" y="1468438"/>
          <a:ext cx="822960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85736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154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86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719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9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506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80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055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21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- 2018-05-29 17:48:23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إلهي يامعطي من تشاء ومانع من تشاء، إلهي فاعطنا اللطف والرحمة
#كنان #رمضان_كريم #السعودية #عيش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64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- 2018-05-27 17:33:29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23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- 2018-05-22 23:24:27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لك الحمد على أن بلغتنا رمضان 
#عيش #رمضان_كريم #كنان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13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- 2018-05-20 23:40:19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7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- 2018-05-16 16:54:46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تتمنى لكم وللأمة الإسلامية رمضان مبارك و كل عام وأنتم بخير
#عيش #رمضان_مبارك #كنان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6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- 2018-05-16 16:53:29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88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- 2018-05-14 16:52:41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دوبلكس مشارف هيلز، أسلوب الحياة الذي تتمناه حيث الخصوصية وراحة البال 
#كنان #السعودية #شقق #مشارف_هيلز #حدائق #مراكز_تجارية #الرياض #تطور 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3360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0A45B6E-0C85-417C-A903-5B57BD121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1E3BC-83BC-4E17-A190-E9EF3F70D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8493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2632E-C51C-4FD2-A1C2-94A66E4C3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5954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9153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5580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72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42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777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368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04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16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85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- 2018-05-10 16:24:09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مشارف هيلز توفر لأطفالك حدائق مجهزة بكل الخصوصية 
#كنان #السعودية #شقق #مشارف_هيلز #حدائق #مراكز_تجارية #الرياض #تطور 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3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- 2018-05-09 14:30:54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احفظ جنود الوطن وثبت أقدامهم وسدد رميهم #اعتراض_صاروخ_في_الرياض #كنان #شكراً_ابطال_الدفاع_الجوي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2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- 2018-05-08 17:04:18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مشارف هيلز توفرلك الموقع الاستراتيجي الذي يتيح لك الوصول للأماكن الحيوية بأقل من 15 دقيقة
#كنان #السعودية #شقق #مشارف_هيلز #حدائق #مراكز_تجارية #الرياض #تطور 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72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- 2018-05-07 17:51:12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نسعي في كنان لمواكبة رؤية المملكة ٢٠٣٠ لنترتقي بطموحكم وآمالكم 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70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- 2018-05-06 16:04:17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نمط حياة مختلف بتصاميم متنوعة و بأسعار مناسب 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1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- 2018-05-03 18:05:48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بإمكانيات متقدمة في التطوير العقاري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558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CA6D1FE-CB17-4A19-BBEF-AA7D11BE6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F71D8-2491-40A0-B73A-31012C811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23725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5C471-B2D6-4142-9911-D826FCDF53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7058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1552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420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01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232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390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866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680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384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8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- 2018-05-02 17:08:43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جميلة بمجتمعات كنان، هذه حياتك بإختيارك 
#كنان #السعودية #شقق #فخامة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83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- 2018-05-01 12:56:39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توفر لك الأن دوبلكس بلس  بسعر 990 ألف ريال
للمزيد من المعلومات و الإستفسار الرجاء زيارة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http://kmhnew.com/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08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- 2018-05-01 12:55:57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توفر لك الأن شقق دوبلكس بسعر 650 ألف ريال
للمزيد من المعلومات و الإستفسار الرجاء زيارة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http://kmhnew.com/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876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E67D60-60E9-4E27-87FD-333E0639E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AC507-8A23-4083-916C-1FF616645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34767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20180606_214809</Template>
  <TotalTime>1</TotalTime>
  <Words>325</Words>
  <Application>Microsoft Office PowerPoint</Application>
  <PresentationFormat>On-screen Show (4:3)</PresentationFormat>
  <Paragraphs>158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Lato</vt:lpstr>
      <vt:lpstr>quintly_template</vt:lpstr>
      <vt:lpstr>Facebook Own Posts Table | KinanKSA - 1 of 3</vt:lpstr>
      <vt:lpstr>Facebook Own Posts Table | KinanKSA - 2 of 3</vt:lpstr>
      <vt:lpstr>Facebook Own Posts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KinanKSA - 1 of 3</dc:title>
  <dc:creator>Administrator</dc:creator>
  <cp:lastModifiedBy>Administrator</cp:lastModifiedBy>
  <cp:revision>1</cp:revision>
  <dcterms:created xsi:type="dcterms:W3CDTF">2018-06-06T21:48:09Z</dcterms:created>
  <dcterms:modified xsi:type="dcterms:W3CDTF">2018-06-06T21:49:44Z</dcterms:modified>
</cp:coreProperties>
</file>