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-2.1713169037021001E-3</c:v>
                </c:pt>
                <c:pt idx="1">
                  <c:v>-4.3427281017935004E-3</c:v>
                </c:pt>
                <c:pt idx="2">
                  <c:v>0</c:v>
                </c:pt>
                <c:pt idx="3">
                  <c:v>-2.1714583514287999E-3</c:v>
                </c:pt>
                <c:pt idx="4">
                  <c:v>-4.3430110095329004E-3</c:v>
                </c:pt>
                <c:pt idx="5">
                  <c:v>-6.5147994527567999E-3</c:v>
                </c:pt>
                <c:pt idx="6">
                  <c:v>-1.3030447813057001E-2</c:v>
                </c:pt>
                <c:pt idx="7">
                  <c:v>-4.3440486533449004E-3</c:v>
                </c:pt>
                <c:pt idx="8">
                  <c:v>-1.5204830791954E-2</c:v>
                </c:pt>
                <c:pt idx="9">
                  <c:v>-6.5173470052790998E-3</c:v>
                </c:pt>
                <c:pt idx="10">
                  <c:v>-1.0862952985139E-2</c:v>
                </c:pt>
                <c:pt idx="11">
                  <c:v>-6.5184798904894996E-3</c:v>
                </c:pt>
                <c:pt idx="12">
                  <c:v>-1.0864841373316E-2</c:v>
                </c:pt>
                <c:pt idx="13">
                  <c:v>-2.1732043898728998E-3</c:v>
                </c:pt>
                <c:pt idx="14">
                  <c:v>-4.3465032381449003E-3</c:v>
                </c:pt>
                <c:pt idx="15">
                  <c:v>-4.3466921672607002E-3</c:v>
                </c:pt>
                <c:pt idx="16">
                  <c:v>6.5203216692023003E-3</c:v>
                </c:pt>
                <c:pt idx="17">
                  <c:v>-4.3465977006498001E-3</c:v>
                </c:pt>
                <c:pt idx="18">
                  <c:v>2.1733933189889E-3</c:v>
                </c:pt>
                <c:pt idx="19">
                  <c:v>0</c:v>
                </c:pt>
                <c:pt idx="20">
                  <c:v>-8.6933843345214003E-3</c:v>
                </c:pt>
                <c:pt idx="21">
                  <c:v>-2.1735350373848E-3</c:v>
                </c:pt>
                <c:pt idx="22">
                  <c:v>-2.1735822809572001E-3</c:v>
                </c:pt>
                <c:pt idx="23">
                  <c:v>2.1736295265835002E-3</c:v>
                </c:pt>
                <c:pt idx="24">
                  <c:v>-2.1735822809572001E-3</c:v>
                </c:pt>
                <c:pt idx="25">
                  <c:v>-4.3472590531670003E-3</c:v>
                </c:pt>
                <c:pt idx="26">
                  <c:v>-4.3474480479958003E-3</c:v>
                </c:pt>
                <c:pt idx="27">
                  <c:v>2.1738185296290998E-3</c:v>
                </c:pt>
                <c:pt idx="28">
                  <c:v>0</c:v>
                </c:pt>
                <c:pt idx="29">
                  <c:v>2.1737712757863999E-3</c:v>
                </c:pt>
                <c:pt idx="30">
                  <c:v>-2.1737240239979002E-3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7-41E2-BA2F-6BAB9B766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549952"/>
        <c:axId val="346546672"/>
      </c:lineChart>
      <c:dateAx>
        <c:axId val="34654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46672"/>
        <c:crosses val="autoZero"/>
        <c:auto val="1"/>
        <c:lblOffset val="100"/>
        <c:baseTimeUnit val="days"/>
      </c:dateAx>
      <c:valAx>
        <c:axId val="34654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4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8CD0D-11E3-4541-9CB3-1E0B33A4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082A65-43E5-40D4-9097-5472CA379C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5935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EF1D0-F700-4928-BFEC-4FEDEA102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A0024-2C92-4B99-B753-6F61E0233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17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20180606_214755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KinanKSA</dc:title>
  <dc:creator>Administrator</dc:creator>
  <cp:lastModifiedBy>Administrator</cp:lastModifiedBy>
  <cp:revision>1</cp:revision>
  <dcterms:created xsi:type="dcterms:W3CDTF">2018-06-06T21:47:57Z</dcterms:created>
  <dcterms:modified xsi:type="dcterms:W3CDTF">2018-06-06T21:48:01Z</dcterms:modified>
</cp:coreProperties>
</file>