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3.2570460763452001E-3</c:v>
                </c:pt>
                <c:pt idx="1">
                  <c:v>2.1714112001389998E-3</c:v>
                </c:pt>
                <c:pt idx="2">
                  <c:v>2.1714583514287999E-3</c:v>
                </c:pt>
                <c:pt idx="3">
                  <c:v>0</c:v>
                </c:pt>
                <c:pt idx="4">
                  <c:v>0</c:v>
                </c:pt>
                <c:pt idx="5">
                  <c:v>2.1716941385974999E-3</c:v>
                </c:pt>
                <c:pt idx="6">
                  <c:v>4.3437656104077004E-3</c:v>
                </c:pt>
                <c:pt idx="7">
                  <c:v>4.3441430091879004E-3</c:v>
                </c:pt>
                <c:pt idx="8">
                  <c:v>8.6892296997870995E-3</c:v>
                </c:pt>
                <c:pt idx="9">
                  <c:v>1.0862716982772001E-2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4.3465032381449003E-3</c:v>
                </c:pt>
                <c:pt idx="14">
                  <c:v>0</c:v>
                </c:pt>
                <c:pt idx="15">
                  <c:v>6.5201799569668002E-3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8.6933843345214003E-3</c:v>
                </c:pt>
                <c:pt idx="20">
                  <c:v>0</c:v>
                </c:pt>
                <c:pt idx="21">
                  <c:v>1.0867911404786001E-2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4.3475425515727001E-3</c:v>
                </c:pt>
                <c:pt idx="27">
                  <c:v>0</c:v>
                </c:pt>
                <c:pt idx="28">
                  <c:v>1.0868856378932E-2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C5-483C-91C5-DF64CDB716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302216"/>
        <c:axId val="275303528"/>
      </c:lineChart>
      <c:dateAx>
        <c:axId val="275302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303528"/>
        <c:crosses val="autoZero"/>
        <c:auto val="1"/>
        <c:lblOffset val="100"/>
        <c:baseTimeUnit val="days"/>
      </c:dateAx>
      <c:valAx>
        <c:axId val="275303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302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FF1AC-D5ED-4A51-BC7A-089B9132A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1023CE-87D6-45F6-977A-81A85AE324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879219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A38C23-349C-4993-AA4D-8BDD2DB3BB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0FBEDE-8B25-47C1-B562-C6A32672B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1843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20180606_214749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KinanKSA</dc:title>
  <dc:creator>Administrator</dc:creator>
  <cp:lastModifiedBy>Administrator</cp:lastModifiedBy>
  <cp:revision>1</cp:revision>
  <dcterms:created xsi:type="dcterms:W3CDTF">2018-06-06T21:47:50Z</dcterms:created>
  <dcterms:modified xsi:type="dcterms:W3CDTF">2018-06-06T21:47:54Z</dcterms:modified>
</cp:coreProperties>
</file>