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7D3-4514-997C-5D5AB2501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36160"/>
        <c:axId val="348238128"/>
      </c:lineChart>
      <c:catAx>
        <c:axId val="3482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38128"/>
        <c:crosses val="autoZero"/>
        <c:auto val="1"/>
        <c:lblAlgn val="ctr"/>
        <c:lblOffset val="100"/>
        <c:noMultiLvlLbl val="0"/>
      </c:catAx>
      <c:valAx>
        <c:axId val="34823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DE99-8B52-4C99-BA8C-B8C9AFF7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D20817-C21B-4E00-90BE-FC75932B17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94676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FAD88-4772-4997-833D-7A2330228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03801-7012-4D44-A54C-2B4D352D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26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20180606_214729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2018-06-06T21:47:30Z</dcterms:created>
  <dcterms:modified xsi:type="dcterms:W3CDTF">2018-06-06T21:47:34Z</dcterms:modified>
</cp:coreProperties>
</file>