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6B-44B9-853E-4524FE1451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6B-44B9-853E-4524FE1451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6B-44B9-853E-4524FE14513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96B-44B9-853E-4524FE14513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96B-44B9-853E-4524FE14513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96B-44B9-853E-4524FE14513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96B-44B9-853E-4524FE14513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96B-44B9-853E-4524FE1451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3590464"/>
        <c:axId val="348150576"/>
      </c:barChart>
      <c:catAx>
        <c:axId val="173590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150576"/>
        <c:crosses val="autoZero"/>
        <c:auto val="1"/>
        <c:lblAlgn val="ctr"/>
        <c:lblOffset val="100"/>
        <c:noMultiLvlLbl val="0"/>
      </c:catAx>
      <c:valAx>
        <c:axId val="34815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590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7952B-3CC6-41F7-8BC3-A04C8815D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D98469-16B6-4457-BDF4-78469E3AC3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654213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F041C3-F115-4343-9185-20B4887CCD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C076BE-47AF-4A6D-9F86-6AD736FE5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7705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20180606_213546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Interactions Distribution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KinanKSA</dc:title>
  <dc:creator>Administrator</dc:creator>
  <cp:lastModifiedBy>Administrator</cp:lastModifiedBy>
  <cp:revision>1</cp:revision>
  <dcterms:created xsi:type="dcterms:W3CDTF">2018-06-06T21:38:16Z</dcterms:created>
  <dcterms:modified xsi:type="dcterms:W3CDTF">2018-06-06T21:38:21Z</dcterms:modified>
</cp:coreProperties>
</file>