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7E206-76D6-4847-B359-941BB4ED8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262620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03681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1407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3193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9607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7226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7605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7209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0690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5278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0130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51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4554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0B16A44-9D0A-43E1-8C13-D55FF0BC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D31F9-78FC-40C2-BD59-EB38B4B1E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66880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20180606_213433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KinanKSA</dc:title>
  <dc:creator>Administrator</dc:creator>
  <cp:lastModifiedBy>Administrator</cp:lastModifiedBy>
  <cp:revision>1</cp:revision>
  <dcterms:created xsi:type="dcterms:W3CDTF">2018-06-06T21:34:34Z</dcterms:created>
  <dcterms:modified xsi:type="dcterms:W3CDTF">2018-06-06T21:34:39Z</dcterms:modified>
</cp:coreProperties>
</file>