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3253</c:v>
                </c:pt>
                <c:pt idx="1">
                  <c:v>3260</c:v>
                </c:pt>
                <c:pt idx="2">
                  <c:v>3268</c:v>
                </c:pt>
                <c:pt idx="3">
                  <c:v>3275</c:v>
                </c:pt>
                <c:pt idx="4">
                  <c:v>3283</c:v>
                </c:pt>
                <c:pt idx="5">
                  <c:v>3293</c:v>
                </c:pt>
                <c:pt idx="6">
                  <c:v>3297</c:v>
                </c:pt>
                <c:pt idx="7">
                  <c:v>3303</c:v>
                </c:pt>
                <c:pt idx="8">
                  <c:v>3305</c:v>
                </c:pt>
                <c:pt idx="9">
                  <c:v>3310</c:v>
                </c:pt>
                <c:pt idx="10">
                  <c:v>3316</c:v>
                </c:pt>
                <c:pt idx="11">
                  <c:v>3317</c:v>
                </c:pt>
                <c:pt idx="12">
                  <c:v>3322</c:v>
                </c:pt>
                <c:pt idx="13">
                  <c:v>3327</c:v>
                </c:pt>
                <c:pt idx="14">
                  <c:v>3328</c:v>
                </c:pt>
                <c:pt idx="15">
                  <c:v>3327</c:v>
                </c:pt>
                <c:pt idx="16">
                  <c:v>3328</c:v>
                </c:pt>
                <c:pt idx="17">
                  <c:v>3326</c:v>
                </c:pt>
                <c:pt idx="18">
                  <c:v>3329</c:v>
                </c:pt>
                <c:pt idx="19">
                  <c:v>3332</c:v>
                </c:pt>
                <c:pt idx="20">
                  <c:v>3331</c:v>
                </c:pt>
                <c:pt idx="21">
                  <c:v>3332</c:v>
                </c:pt>
                <c:pt idx="22">
                  <c:v>3335</c:v>
                </c:pt>
                <c:pt idx="23">
                  <c:v>3335</c:v>
                </c:pt>
                <c:pt idx="24">
                  <c:v>3334</c:v>
                </c:pt>
                <c:pt idx="25">
                  <c:v>3334</c:v>
                </c:pt>
                <c:pt idx="26">
                  <c:v>3337</c:v>
                </c:pt>
                <c:pt idx="27">
                  <c:v>3337</c:v>
                </c:pt>
                <c:pt idx="28">
                  <c:v>3337</c:v>
                </c:pt>
                <c:pt idx="29">
                  <c:v>3336</c:v>
                </c:pt>
                <c:pt idx="30">
                  <c:v>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A0-4592-A72B-52E6A6992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06800"/>
        <c:axId val="171492760"/>
      </c:lineChart>
      <c:dateAx>
        <c:axId val="17450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92760"/>
        <c:crosses val="autoZero"/>
        <c:auto val="1"/>
        <c:lblOffset val="100"/>
        <c:baseTimeUnit val="days"/>
      </c:dateAx>
      <c:valAx>
        <c:axId val="17149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0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AF81-46DC-44D9-BF1E-4612C2A18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06A77-5B66-4446-8D98-6FE239C8D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05380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A9E1A-A8DF-4975-8489-1451C0B09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65CA0-50C4-4FF3-9AAA-6888C4945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312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20180606_212837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2018-06-06T21:28:38Z</dcterms:created>
  <dcterms:modified xsi:type="dcterms:W3CDTF">2018-06-06T21:28:42Z</dcterms:modified>
</cp:coreProperties>
</file>