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6634-4A2B-9D1E-CE93F1F84A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731416"/>
        <c:axId val="340728792"/>
      </c:lineChart>
      <c:catAx>
        <c:axId val="340731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728792"/>
        <c:crosses val="autoZero"/>
        <c:auto val="1"/>
        <c:lblAlgn val="ctr"/>
        <c:lblOffset val="100"/>
        <c:noMultiLvlLbl val="0"/>
      </c:catAx>
      <c:valAx>
        <c:axId val="34072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731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6591D-5B8A-4BAB-9AC8-97EE03300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1D6827-3839-4B83-A95E-E0E1225D64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533202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3D973-C886-4A25-9BC7-41FB50EDC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16EC1-1B60-4C59-BFA2-DFEE69966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1591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20180606_211954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KinanKSA</dc:title>
  <dc:creator>Administrator</dc:creator>
  <cp:lastModifiedBy>Administrator</cp:lastModifiedBy>
  <cp:revision>1</cp:revision>
  <dcterms:created xsi:type="dcterms:W3CDTF">2018-06-06T21:19:55Z</dcterms:created>
  <dcterms:modified xsi:type="dcterms:W3CDTF">2018-06-06T21:19:58Z</dcterms:modified>
</cp:coreProperties>
</file>