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0.51608986035215998</c:v>
                </c:pt>
                <c:pt idx="1">
                  <c:v>0.74074074074074003</c:v>
                </c:pt>
                <c:pt idx="2">
                  <c:v>0.53632867840517995</c:v>
                </c:pt>
                <c:pt idx="3">
                  <c:v>0.72859744990893005</c:v>
                </c:pt>
                <c:pt idx="6">
                  <c:v>0.65270188221007996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30-410E-9248-E854454EA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998072"/>
        <c:axId val="283997088"/>
      </c:barChart>
      <c:catAx>
        <c:axId val="28399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97088"/>
        <c:crosses val="autoZero"/>
        <c:auto val="1"/>
        <c:lblAlgn val="ctr"/>
        <c:lblOffset val="100"/>
        <c:noMultiLvlLbl val="0"/>
      </c:catAx>
      <c:valAx>
        <c:axId val="28399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9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8DBBA-AAF8-45ED-A61B-31EAC134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A785D3-D57E-4151-960F-B0F1C837BE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96001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67711-6915-4A86-A68F-31E784216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FF5AC-BB18-41BB-81F8-C7F000222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706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20180606_211856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Weekday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 | KinanKSA</dc:title>
  <dc:creator>Administrator</dc:creator>
  <cp:lastModifiedBy>Administrator</cp:lastModifiedBy>
  <cp:revision>1</cp:revision>
  <dcterms:created xsi:type="dcterms:W3CDTF">2018-06-06T21:19:21Z</dcterms:created>
  <dcterms:modified xsi:type="dcterms:W3CDTF">2018-06-06T21:19:25Z</dcterms:modified>
</cp:coreProperties>
</file>